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3" Type="http://schemas.openxmlformats.org/officeDocument/2006/relationships/image" Target="/ppt/media/image13.jpg"/><Relationship Id="rId18" Type="http://schemas.openxmlformats.org/officeDocument/2006/relationships/image" Target="/ppt/media/image18.jpg"/><Relationship Id="rId26" Type="http://schemas.openxmlformats.org/officeDocument/2006/relationships/image" Target="/ppt/media/image26.png"/><Relationship Id="rId39" Type="http://schemas.openxmlformats.org/officeDocument/2006/relationships/image" Target="/ppt/media/image39.png"/><Relationship Id="rId21" Type="http://schemas.openxmlformats.org/officeDocument/2006/relationships/image" Target="/ppt/media/image21.png"/><Relationship Id="rId34" Type="http://schemas.openxmlformats.org/officeDocument/2006/relationships/image" Target="/ppt/media/image34.jpg"/><Relationship Id="rId42" Type="http://schemas.openxmlformats.org/officeDocument/2006/relationships/image" Target="/ppt/media/image42.png"/><Relationship Id="rId47" Type="http://schemas.openxmlformats.org/officeDocument/2006/relationships/custom-properties" Target="docProps/custom.xml"/><Relationship Id="rId7" Type="http://schemas.openxmlformats.org/officeDocument/2006/relationships/image" Target="/ppt/media/image7.jpg"/><Relationship Id="rId2" Type="http://schemas.openxmlformats.org/officeDocument/2006/relationships/image" Target="/ppt/media/image2.jpg"/><Relationship Id="rId16" Type="http://schemas.openxmlformats.org/officeDocument/2006/relationships/image" Target="/ppt/media/image16.jpg"/><Relationship Id="rId29" Type="http://schemas.openxmlformats.org/officeDocument/2006/relationships/image" Target="/ppt/media/image29.png"/><Relationship Id="rId1" Type="http://schemas.openxmlformats.org/officeDocument/2006/relationships/image" Target="/ppt/media/image1.jpeg"/><Relationship Id="rId6" Type="http://schemas.openxmlformats.org/officeDocument/2006/relationships/image" Target="/ppt/media/image6.jpg"/><Relationship Id="rId11" Type="http://schemas.openxmlformats.org/officeDocument/2006/relationships/image" Target="/ppt/media/image11.jpg"/><Relationship Id="rId24" Type="http://schemas.openxmlformats.org/officeDocument/2006/relationships/image" Target="/ppt/media/image24.png"/><Relationship Id="rId32" Type="http://schemas.openxmlformats.org/officeDocument/2006/relationships/image" Target="/ppt/media/image32.png"/><Relationship Id="rId37" Type="http://schemas.openxmlformats.org/officeDocument/2006/relationships/image" Target="/ppt/media/image37.png"/><Relationship Id="rId40" Type="http://schemas.openxmlformats.org/officeDocument/2006/relationships/image" Target="/ppt/media/image40.png"/><Relationship Id="rId45" Type="http://schemas.openxmlformats.org/package/2006/relationships/metadata/core-properties" Target="docProps/core.xml"/><Relationship Id="rId5" Type="http://schemas.openxmlformats.org/officeDocument/2006/relationships/image" Target="/ppt/media/image5.jpg"/><Relationship Id="rId15" Type="http://schemas.openxmlformats.org/officeDocument/2006/relationships/image" Target="/ppt/media/image15.jpg"/><Relationship Id="rId23" Type="http://schemas.openxmlformats.org/officeDocument/2006/relationships/image" Target="/ppt/media/image23.png"/><Relationship Id="rId28" Type="http://schemas.openxmlformats.org/officeDocument/2006/relationships/image" Target="/ppt/media/image28.png"/><Relationship Id="rId36" Type="http://schemas.openxmlformats.org/officeDocument/2006/relationships/image" Target="/ppt/media/image36.png"/><Relationship Id="rId10" Type="http://schemas.openxmlformats.org/officeDocument/2006/relationships/image" Target="/ppt/media/image10.jpg"/><Relationship Id="rId19" Type="http://schemas.openxmlformats.org/officeDocument/2006/relationships/image" Target="/ppt/media/image19.png"/><Relationship Id="rId31" Type="http://schemas.openxmlformats.org/officeDocument/2006/relationships/image" Target="/ppt/media/image31.png"/><Relationship Id="rId44" Type="http://schemas.openxmlformats.org/officeDocument/2006/relationships/officeDocument" Target="ppt/presentation.xml"/><Relationship Id="rId4" Type="http://schemas.openxmlformats.org/officeDocument/2006/relationships/image" Target="/ppt/media/image4.png"/><Relationship Id="rId9" Type="http://schemas.openxmlformats.org/officeDocument/2006/relationships/image" Target="/ppt/media/image9.jpg"/><Relationship Id="rId14" Type="http://schemas.openxmlformats.org/officeDocument/2006/relationships/image" Target="/ppt/media/image14.jpg"/><Relationship Id="rId22" Type="http://schemas.openxmlformats.org/officeDocument/2006/relationships/image" Target="/ppt/media/image22.png"/><Relationship Id="rId27" Type="http://schemas.openxmlformats.org/officeDocument/2006/relationships/image" Target="/ppt/media/image27.png"/><Relationship Id="rId30" Type="http://schemas.openxmlformats.org/officeDocument/2006/relationships/image" Target="/ppt/media/image30.png"/><Relationship Id="rId35" Type="http://schemas.openxmlformats.org/officeDocument/2006/relationships/image" Target="/ppt/media/image35.png"/><Relationship Id="rId43" Type="http://schemas.openxmlformats.org/officeDocument/2006/relationships/image" Target="ppt/media/img_cc_black.png"/><Relationship Id="rId8" Type="http://schemas.openxmlformats.org/officeDocument/2006/relationships/image" Target="/ppt/media/image8.jpg"/><Relationship Id="rId3" Type="http://schemas.openxmlformats.org/officeDocument/2006/relationships/image" Target="/ppt/media/image3.png"/><Relationship Id="rId12" Type="http://schemas.openxmlformats.org/officeDocument/2006/relationships/image" Target="/ppt/media/image12.jpg"/><Relationship Id="rId17" Type="http://schemas.openxmlformats.org/officeDocument/2006/relationships/image" Target="/ppt/media/image17.jpg"/><Relationship Id="rId25" Type="http://schemas.openxmlformats.org/officeDocument/2006/relationships/image" Target="/ppt/media/image25.png"/><Relationship Id="rId33" Type="http://schemas.openxmlformats.org/officeDocument/2006/relationships/image" Target="/ppt/media/image33.jpg"/><Relationship Id="rId38" Type="http://schemas.openxmlformats.org/officeDocument/2006/relationships/image" Target="/ppt/media/image38.png"/><Relationship Id="rId46" Type="http://schemas.openxmlformats.org/officeDocument/2006/relationships/extended-properties" Target="docProps/app.xml"/><Relationship Id="rId20" Type="http://schemas.openxmlformats.org/officeDocument/2006/relationships/image" Target="/ppt/media/image20.png"/><Relationship Id="rId41" Type="http://schemas.openxmlformats.org/officeDocument/2006/relationships/image" Target="/ppt/media/image41.png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 type="screen16x9"/>
  <p:notesSz cx="9144000" cy="5143500"/>
  <p:embeddedFontLst>
    <p:embeddedFont>
      <p:font typeface="Walter Turncoat"/>
      <p:regular r:id="rId14"/>
    </p:embeddedFont>
    <p:embeddedFont>
      <p:font typeface="Cabin"/>
      <p:regular r:id="rId15"/>
    </p:embeddedFont>
    <p:embeddedFont>
      <p:font typeface="Abel"/>
      <p:regular r:id="rId16"/>
      <p:bold r:id="rId17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customXml" Target="../customXml/item2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theme" Target="theme/theme2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customXml" Target="../customXml/item3.xml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no"?><Relationships xmlns="http://schemas.openxmlformats.org/package/2006/relationships"><Relationship Id="rId2" Target="../media/image2.jpg" Type="http://schemas.openxmlformats.org/officeDocument/2006/relationships/image"/><Relationship Id="rId3" Target="../media/image3.png" Type="http://schemas.openxmlformats.org/officeDocument/2006/relationships/image"/><Relationship Id="rId4" Target="../media/image5.jpg" Type="http://schemas.openxmlformats.org/officeDocument/2006/relationships/image"/><Relationship Id="rId5" Target="../media/image6.jpg" Type="http://schemas.openxmlformats.org/officeDocument/2006/relationships/image"/><Relationship Id="rId6" Target="../media/image24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media/image19.png" Type="http://schemas.openxmlformats.org/officeDocument/2006/relationships/image"/><Relationship Id="rId3" Target="../media/image28.png" Type="http://schemas.openxmlformats.org/officeDocument/2006/relationships/image"/><Relationship Id="rId4" Target="../tags/tag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2" Target="../media/image17.jpg" Type="http://schemas.openxmlformats.org/officeDocument/2006/relationships/image"/><Relationship Id="rId3" Target="../media/image18.jpg" Type="http://schemas.openxmlformats.org/officeDocument/2006/relationships/image"/><Relationship Id="rId4" Target="../media/image2.jpg" Type="http://schemas.openxmlformats.org/officeDocument/2006/relationships/image"/><Relationship Id="rId5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7.jpg" Type="http://schemas.openxmlformats.org/officeDocument/2006/relationships/image"/><Relationship Id="rId3" Target="../media/image8.jpg" Type="http://schemas.openxmlformats.org/officeDocument/2006/relationships/image"/><Relationship Id="rId4" Target="../media/image2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2" Target="../media/image4.png" Type="http://schemas.openxmlformats.org/officeDocument/2006/relationships/image"/><Relationship Id="rId3" Target="../media/image9.jpg" Type="http://schemas.openxmlformats.org/officeDocument/2006/relationships/image"/><Relationship Id="rId4" Target="../media/image10.jpg" Type="http://schemas.openxmlformats.org/officeDocument/2006/relationships/image"/><Relationship Id="rId5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media/image11.jpg" Type="http://schemas.openxmlformats.org/officeDocument/2006/relationships/image"/><Relationship Id="rId3" Target="../media/image12.jpg" Type="http://schemas.openxmlformats.org/officeDocument/2006/relationships/image"/><Relationship Id="rId4" Target="../media/image20.png" Type="http://schemas.openxmlformats.org/officeDocument/2006/relationships/image"/><Relationship Id="rId5" Target="../media/image2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3" Target="../media/image11.jpg" Type="http://schemas.openxmlformats.org/officeDocument/2006/relationships/image"/><Relationship Id="rId4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media/image13.jpg" Type="http://schemas.openxmlformats.org/officeDocument/2006/relationships/image"/><Relationship Id="rId3" Target="../media/image14.jpg" Type="http://schemas.openxmlformats.org/officeDocument/2006/relationships/image"/><Relationship Id="rId4" Target="../media/image25.png" Type="http://schemas.openxmlformats.org/officeDocument/2006/relationships/image"/><Relationship Id="rId5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media/image2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media/image15.jpg" Type="http://schemas.openxmlformats.org/officeDocument/2006/relationships/image"/><Relationship Id="rId3" Target="../media/image16.jp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2" Target="../media/image23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3CF0E24-0620-4915-AFE6-0E81F31EE4E3}">
                <a16:creationId xmlns:a16="http://schemas.microsoft.com/office/drawing/2010/main" id="{0A9D447C-1315-4853-886B-82EB7D19B22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085850" y="1560361"/>
            <a:ext cx="6981825" cy="1044991"/>
          </a:xfrm>
          <a:prstGeom prst="rect">
            <a:avLst/>
          </a:prstGeom>
        </p:spPr>
        <p:txBody>
          <a:bodyPr rtlCol="0"/>
          <a:lstStyle>
            <a:lvl1pPr algn="ctr" lvl="0">
              <a:defRPr dirty="0" lang="en-US" sz="32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BFA95AD3-CE3D-4337-9427-57B7D73BDB2B}">
                <a16:creationId xmlns:a16="http://schemas.microsoft.com/office/drawing/2010/main" id="{634D5E8E-9737-46A2-8D74-8F06067205D3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085850" y="2735404"/>
            <a:ext cx="6981825" cy="395854"/>
          </a:xfrm>
          <a:prstGeom prst="rect">
            <a:avLst/>
          </a:prstGeom>
          <a:ln cap="rnd" w="9525">
            <a:noFill/>
            <a:prstDash val="sysDot"/>
            <a:round/>
          </a:ln>
        </p:spPr>
        <p:txBody>
          <a:bodyPr anchor="t" lIns="91440" rtlCol="0" vert="horz">
            <a:noAutofit/>
          </a:bodyPr>
          <a:lstStyle>
            <a:lvl1pPr algn="ctr" indent="0" lvl="0" marL="0">
              <a:lnSpc>
                <a:spcPct val="100000"/>
              </a:lnSpc>
              <a:spcBef>
                <a:spcPts val="0"/>
              </a:spcBef>
              <a:buNone/>
              <a:defRPr b="1" baseline="0" cap="all" dirty="0" i="0" lang="en-US" sz="1800">
                <a:solidFill>
                  <a:schemeClr val="tx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Slide Number Placeholder 5">
            <a:extLst>
              <a:ext uri="{FE1EBF50-6752-423B-B996-C6ECF66B6421}">
                <a16:creationId xmlns:a16="http://schemas.microsoft.com/office/drawing/2010/main" id="{CA9A2610-4BF9-4801-81F8-B36D3C53D9D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954D112E-87D4-42EB-83DD-802EFF54C1F4}">
                <a16:creationId xmlns:a16="http://schemas.microsoft.com/office/drawing/2010/main" id="{E64F20BE-9442-470A-899E-4547FE60D7A9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62E83EDD-5DBD-48B6-9C9C-5EA600387F18}">
                <a16:creationId xmlns:a16="http://schemas.microsoft.com/office/drawing/2010/main" id="{61A7F7B7-AD52-4D0B-B731-D422AFF7D8AB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grpSp>
        <p:nvGrpSpPr>
          <p:cNvPr id="7" name="">
            <a:extLst>
              <a:ext uri="{2CD01736-8245-47B4-B1E6-14BA286810AB}">
                <a16:creationId xmlns:a16="http://schemas.microsoft.com/office/drawing/2010/main" id="{0F9DC2E8-5D17-402F-913B-D754DF3A268F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8" name="">
              <a:extLst>
                <a:ext uri="{6E06E0AF-107A-43A5-AAC3-E6140195386C}">
                  <a16:creationId xmlns:a16="http://schemas.microsoft.com/office/drawing/2010/main" id="{2A394C08-1D72-4D68-B0B3-45BA3601B424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9" name="">
              <a:extLst>
                <a:ext uri="{F287F364-F751-4286-A487-7DC30475CD91}">
                  <a16:creationId xmlns:a16="http://schemas.microsoft.com/office/drawing/2010/main" id="{C7863719-DEE9-4AE7-A889-839AEEF519F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pic>
        <p:nvPicPr>
          <p:cNvPr id="10" name="">
            <a:extLst>
              <a:ext uri="{0621FA54-00D9-474F-B1D3-390B8037212F}">
                <a16:creationId xmlns:a16="http://schemas.microsoft.com/office/drawing/2010/main" id="{F69BC196-26C3-4B50-931D-AD606CF467E7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753165" y="0"/>
            <a:ext cx="180002" cy="974732"/>
          </a:xfrm>
          <a:prstGeom prst="rect">
            <a:avLst/>
          </a:prstGeom>
          <a:noFill/>
        </p:spPr>
      </p:pic>
      <p:cxnSp>
        <p:nvCxnSpPr>
          <p:cNvPr id="11" name="">
            <a:extLst>
              <a:ext uri="{486C693C-097D-45D4-8598-D6D03FBD2990}">
                <a16:creationId xmlns:a16="http://schemas.microsoft.com/office/drawing/2010/main" id="{E6410F9F-CA7A-46D2-B9A3-B68F097E56AA}"/>
              </a:ext>
            </a:extLst>
          </p:cNvPr>
          <p:cNvCxnSpPr/>
          <p:nvPr/>
        </p:nvCxnSpPr>
        <p:spPr>
          <a:xfrm flipH="true" flipV="true" rot="10800000">
            <a:off x="755528" y="1166598"/>
            <a:ext cx="66284" cy="39770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2" name="">
            <a:extLst>
              <a:ext uri="{05C8B811-9EAB-4859-9664-19B939D9D608}">
                <a16:creationId xmlns:a16="http://schemas.microsoft.com/office/drawing/2010/main" id="{2D99A5EE-5233-4868-9287-2675F61578FB}"/>
              </a:ext>
            </a:extLst>
          </p:cNvPr>
          <p:cNvCxnSpPr/>
          <p:nvPr/>
        </p:nvCxnSpPr>
        <p:spPr>
          <a:xfrm flipH="true" flipV="true" rot="10800000">
            <a:off x="669359" y="1259396"/>
            <a:ext cx="39770" cy="53027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3" name="">
            <a:extLst>
              <a:ext uri="{0A04CDD1-CB5D-4859-B7C6-CBB854068F9C}">
                <a16:creationId xmlns:a16="http://schemas.microsoft.com/office/drawing/2010/main" id="{B8502EF1-27A3-4943-B070-8B1C7B05BF6C}"/>
              </a:ext>
            </a:extLst>
          </p:cNvPr>
          <p:cNvCxnSpPr/>
          <p:nvPr/>
        </p:nvCxnSpPr>
        <p:spPr>
          <a:xfrm flipH="true" flipV="true" rot="10800000">
            <a:off x="550047" y="1279281"/>
            <a:ext cx="6580" cy="92797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4" name="">
            <a:extLst>
              <a:ext uri="{96D2F9B2-1A97-4854-876D-F3B0FD78748C}">
                <a16:creationId xmlns:a16="http://schemas.microsoft.com/office/drawing/2010/main" id="{56C25916-E2D8-4B74-93E9-A8F03BD299F2}"/>
              </a:ext>
            </a:extLst>
          </p:cNvPr>
          <p:cNvCxnSpPr/>
          <p:nvPr/>
        </p:nvCxnSpPr>
        <p:spPr>
          <a:xfrm flipH="false" flipV="true" rot="10800000">
            <a:off x="390966" y="1239510"/>
            <a:ext cx="46398" cy="33142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5" name="">
            <a:extLst>
              <a:ext uri="{F2C46D93-66CF-4FD9-A4F8-B2ED4E837580}">
                <a16:creationId xmlns:a16="http://schemas.microsoft.com/office/drawing/2010/main" id="{3548A50D-34E9-4288-9742-A3420758D74C}"/>
              </a:ext>
            </a:extLst>
          </p:cNvPr>
          <p:cNvCxnSpPr/>
          <p:nvPr/>
        </p:nvCxnSpPr>
        <p:spPr>
          <a:xfrm flipH="false" flipV="true" rot="10800000">
            <a:off x="291540" y="1120199"/>
            <a:ext cx="92797" cy="46398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6" name="">
            <a:extLst>
              <a:ext uri="{F2DC491D-113C-463F-BFAA-AA239101AE71}">
                <a16:creationId xmlns:a16="http://schemas.microsoft.com/office/drawing/2010/main" id="{FF81633F-7504-43E9-9248-B41BC3ACEF72}"/>
              </a:ext>
            </a:extLst>
          </p:cNvPr>
          <p:cNvCxnSpPr/>
          <p:nvPr/>
        </p:nvCxnSpPr>
        <p:spPr>
          <a:xfrm flipH="false" flipV="false" rot="10800000">
            <a:off x="344567" y="1000888"/>
            <a:ext cx="59655" cy="33142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7" name="">
            <a:extLst>
              <a:ext uri="{0BC29703-3389-4613-9CC8-D82C60FD5ACC}">
                <a16:creationId xmlns:a16="http://schemas.microsoft.com/office/drawing/2010/main" id="{9D6C2C36-7CF5-4E96-90AE-85D68927C6FE}"/>
              </a:ext>
            </a:extLst>
          </p:cNvPr>
          <p:cNvCxnSpPr/>
          <p:nvPr/>
        </p:nvCxnSpPr>
        <p:spPr>
          <a:xfrm flipH="true" flipV="false" rot="10800000">
            <a:off x="755528" y="1027401"/>
            <a:ext cx="59655" cy="46398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18" name="">
            <a:extLst>
              <a:ext uri="{0A914C8F-81B3-4360-8007-4BC0B4D30C3F}">
                <a16:creationId xmlns:a16="http://schemas.microsoft.com/office/drawing/2010/main" id="{FE7C0127-0A22-42F8-B718-25C56281C8EB}"/>
              </a:ext>
            </a:extLst>
          </p:cNvPr>
          <p:cNvSpPr/>
          <p:nvPr/>
        </p:nvSpPr>
        <p:spPr>
          <a:xfrm flipH="false" flipV="false" rot="0">
            <a:off x="420498" y="980340"/>
            <a:ext cx="250042" cy="250042"/>
          </a:xfrm>
          <a:prstGeom prst="ellipse">
            <a:avLst/>
          </a:prstGeom>
          <a:solidFill>
            <a:srgbClr val="ffda00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19" name="">
            <a:extLst>
              <a:ext uri="{115C4423-E115-4E45-BEC1-5D0EB6DBB19D}">
                <a16:creationId xmlns:a16="http://schemas.microsoft.com/office/drawing/2010/main" id="{FF6B371D-25D8-4639-BC31-A6C242A81375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293258" y="0"/>
            <a:ext cx="533799" cy="1365364"/>
          </a:xfrm>
          <a:prstGeom prst="rect">
            <a:avLst/>
          </a:prstGeom>
          <a:noFill/>
        </p:spPr>
      </p:pic>
      <p:pic>
        <p:nvPicPr>
          <p:cNvPr id="20" name="">
            <a:extLst>
              <a:ext uri="{0ADD04D3-106F-437F-9635-A948C58CB9BD}">
                <a16:creationId xmlns:a16="http://schemas.microsoft.com/office/drawing/2010/main" id="{609C6596-A4D1-47E3-9B97-AC0FFB5A0E78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0">
            <a:off x="152400" y="0"/>
            <a:ext cx="196978" cy="1003831"/>
          </a:xfrm>
          <a:prstGeom prst="rect">
            <a:avLst/>
          </a:prstGeom>
          <a:noFill/>
        </p:spPr>
      </p:pic>
      <p:pic>
        <p:nvPicPr>
          <p:cNvPr id="21" name="">
            <a:extLst>
              <a:ext uri="{12BF4644-CDE8-4029-8E2C-EC9D24870830}">
                <a16:creationId xmlns:a16="http://schemas.microsoft.com/office/drawing/2010/main" id="{673432FF-8B17-41BD-B332-CDB8A19950FA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flipH="false" flipV="false" rot="0">
            <a:off x="8391525" y="3771900"/>
            <a:ext cx="748665" cy="1391269"/>
          </a:xfrm>
          <a:prstGeom prst="rect">
            <a:avLst/>
          </a:prstGeom>
          <a:noFill/>
        </p:spPr>
      </p:pic>
      <p:cxnSp>
        <p:nvCxnSpPr>
          <p:cNvPr id="22" name="">
            <a:extLst>
              <a:ext uri="{405FF459-93FF-40F4-954B-4C9064EE2088}">
                <a16:creationId xmlns:a16="http://schemas.microsoft.com/office/drawing/2010/main" id="{0F84B2D0-C3A7-4D7C-8FE6-46F027D978BA}"/>
              </a:ext>
            </a:extLst>
          </p:cNvPr>
          <p:cNvCxnSpPr/>
          <p:nvPr/>
        </p:nvCxnSpPr>
        <p:spPr>
          <a:xfrm flipH="true" flipV="false" rot="10800000">
            <a:off x="1628775" y="2657805"/>
            <a:ext cx="58817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599DF59F-EB14-4FCE-AF37-163D4080E682}">
        <p14:creationId xmlns:p14="http://schemas.microsoft.com/office/powerpoint/2010/main" val="1687262361521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43F2916A-C33A-41C1-BB61-293AFD6408D7}">
                <a16:creationId xmlns:a16="http://schemas.microsoft.com/office/drawing/2010/main" id="{8AF451FF-F7FD-47B2-A4B4-CC0352008FAE}"/>
              </a:ext>
            </a:extLst>
          </p:cNvPr>
          <p:cNvSpPr/>
          <p:nvPr/>
        </p:nvSpPr>
        <p:spPr>
          <a:xfrm flipH="false" flipV="false" rot="0">
            <a:off x="5934074" y="952500"/>
            <a:ext cx="2381250" cy="2762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68D4F4DB-D0E0-43D0-A470-AB8A0585A6CA}">
                <a16:creationId xmlns:a16="http://schemas.microsoft.com/office/drawing/2010/main" id="{EA849214-D58B-4A6B-BD3D-7E69893A9C4B}"/>
              </a:ext>
            </a:extLst>
          </p:cNvPr>
          <p:cNvSpPr/>
          <p:nvPr/>
        </p:nvSpPr>
        <p:spPr>
          <a:xfrm flipH="false" flipV="false" rot="0">
            <a:off x="923925" y="952500"/>
            <a:ext cx="2381250" cy="2762250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C509E21C-BB52-4F5C-8E22-9B9B294BC193}">
                <a16:creationId xmlns:a16="http://schemas.microsoft.com/office/drawing/2010/main" id="{6556F8B6-EA9B-4579-844B-60B9E2012267}"/>
              </a:ext>
            </a:extLst>
          </p:cNvPr>
          <p:cNvSpPr/>
          <p:nvPr/>
        </p:nvSpPr>
        <p:spPr>
          <a:xfrm flipH="false" flipV="false" rot="0">
            <a:off x="3429000" y="952500"/>
            <a:ext cx="2381250" cy="2762250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5" name="">
            <a:extLst>
              <a:ext uri="{9C28DB08-8067-4BE9-B6E6-EEB37EADFF5F}">
                <a16:creationId xmlns:a16="http://schemas.microsoft.com/office/drawing/2010/main" id="{178A65D0-52ED-44E7-95C1-91ED5E5A68AA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0" l="0" r="45080" t="0"/>
          <a:stretch>
            <a:fillRect/>
          </a:stretch>
        </p:blipFill>
        <p:spPr>
          <a:xfrm flipH="true" flipV="false" rot="0">
            <a:off x="-14129" y="-20099"/>
            <a:ext cx="1375415" cy="424410"/>
          </a:xfrm>
          <a:prstGeom prst="rect">
            <a:avLst/>
          </a:prstGeom>
          <a:noFill/>
        </p:spPr>
      </p:pic>
      <p:pic>
        <p:nvPicPr>
          <p:cNvPr id="6" name="">
            <a:extLst>
              <a:ext uri="{69692236-4E50-440D-9F3F-9D7D10511011}">
                <a16:creationId xmlns:a16="http://schemas.microsoft.com/office/drawing/2010/main" id="{C63B6B8A-1380-43AB-89D1-8A88105C4432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8391525" y="3771900"/>
            <a:ext cx="748665" cy="1391269"/>
          </a:xfrm>
          <a:prstGeom prst="rect">
            <a:avLst/>
          </a:prstGeom>
          <a:noFill/>
        </p:spPr>
      </p:pic>
      <p:sp>
        <p:nvSpPr>
          <p:cNvPr hidden="false" id="7" name="Title 1">
            <a:extLst>
              <a:ext uri="{11325FCD-3732-4A54-A082-C7E7AC6E1909}">
                <a16:creationId xmlns:a16="http://schemas.microsoft.com/office/drawing/2010/main" id="{8773C847-7822-48AB-AAC7-A5714753ADD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8" name="Picture Placeholder 2">
            <a:extLst>
              <a:ext uri="{3CBE0FE1-5149-4E73-8E94-9DAA446A8C80}">
                <a16:creationId xmlns:a16="http://schemas.microsoft.com/office/drawing/2010/main" id="{3B50C3CE-7653-4BF7-8948-C0D98D9FBFB8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971550" y="1000125"/>
            <a:ext cx="2286000" cy="2667000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9" name="Content Placeholder 2">
            <a:extLst>
              <a:ext uri="{C31B559A-AE7E-4A51-AEF5-EACB758EE43A}">
                <a16:creationId xmlns:a16="http://schemas.microsoft.com/office/drawing/2010/main" id="{B9EED9B0-A800-4D67-8DB7-1480DA3919A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904875" y="3826418"/>
            <a:ext cx="2409825" cy="747420"/>
          </a:xfrm>
          <a:prstGeom prst="rect">
            <a:avLst/>
          </a:prstGeom>
          <a:solidFill>
            <a:schemeClr val="accent4">
              <a:alpha val="19999"/>
              <a:lumMod val="20000"/>
              <a:lumOff val="80000"/>
            </a:schemeClr>
          </a:solidFill>
        </p:spPr>
        <p:txBody>
          <a:bodyPr anchor="ctr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hidden="false" id="10" name="Picture Placeholder 2">
            <a:extLst>
              <a:ext uri="{BE4B974F-76A4-42CC-90D5-A0A79A40D1F4}">
                <a16:creationId xmlns:a16="http://schemas.microsoft.com/office/drawing/2010/main" id="{3843041D-EA7A-4B44-81FD-A2C891B3A93F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3476625" y="1000125"/>
            <a:ext cx="2286000" cy="2667000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1" name="Content Placeholder 2">
            <a:extLst>
              <a:ext uri="{97505297-7A78-48D9-8DF4-F8B17DCFE208}">
                <a16:creationId xmlns:a16="http://schemas.microsoft.com/office/drawing/2010/main" id="{F2638085-D3B4-4F6E-AEF2-2165C65A940F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3449177" y="3821656"/>
            <a:ext cx="2361072" cy="747420"/>
          </a:xfrm>
          <a:prstGeom prst="rect">
            <a:avLst/>
          </a:prstGeom>
          <a:solidFill>
            <a:schemeClr val="accent4">
              <a:alpha val="19999"/>
              <a:lumMod val="20000"/>
              <a:lumOff val="80000"/>
            </a:schemeClr>
          </a:solidFill>
        </p:spPr>
        <p:txBody>
          <a:bodyPr anchor="ctr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hidden="false" id="12" name="Picture Placeholder 2">
            <a:extLst>
              <a:ext uri="{D9843E70-EE1B-4E15-A919-7551A13099D3}">
                <a16:creationId xmlns:a16="http://schemas.microsoft.com/office/drawing/2010/main" id="{54546335-76E7-49C1-A57E-8785D7EA3F5B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5971048" y="1000125"/>
            <a:ext cx="2288980" cy="2667000"/>
          </a:xfrm>
          <a:noFill/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false" id="13" name="Content Placeholder 2">
            <a:extLst>
              <a:ext uri="{40CA4E10-4ABC-4C59-A33B-8BF4A1822ED3}">
                <a16:creationId xmlns:a16="http://schemas.microsoft.com/office/drawing/2010/main" id="{74279DDF-8DF9-44BB-B909-E324E34D9808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5943600" y="3826418"/>
            <a:ext cx="2362200" cy="744789"/>
          </a:xfrm>
          <a:custGeom>
            <a:avLst/>
            <a:gdLst/>
            <a:ahLst/>
            <a:cxnLst/>
            <a:rect b="b" l="0" r="r" t="0"/>
            <a:pathLst>
              <a:path h="744790" w="2362200">
                <a:moveTo>
                  <a:pt x="0" y="0"/>
                </a:moveTo>
                <a:lnTo>
                  <a:pt x="2362200" y="0"/>
                </a:lnTo>
                <a:lnTo>
                  <a:pt x="2362200" y="744790"/>
                </a:lnTo>
                <a:lnTo>
                  <a:pt x="0" y="744790"/>
                </a:lnTo>
                <a:close/>
              </a:path>
            </a:pathLst>
          </a:custGeom>
          <a:solidFill>
            <a:schemeClr val="accent4">
              <a:alpha val="19999"/>
              <a:lumMod val="20000"/>
              <a:lumOff val="80000"/>
            </a:schemeClr>
          </a:solidFill>
        </p:spPr>
        <p:txBody>
          <a:bodyPr anchor="ctr" rtlCol="0" tIns="9525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4" name="Slide Number Placeholder 4">
            <a:extLst>
              <a:ext uri="{3F017469-EF7C-4F1D-A42D-8B4C6B6009F4}">
                <a16:creationId xmlns:a16="http://schemas.microsoft.com/office/drawing/2010/main" id="{8837372C-ABE2-4A51-A0DA-FDB7A80C3619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5" name="Footer Placeholder 3">
            <a:extLst>
              <a:ext uri="{AEC3DCDE-E902-4B18-AE63-C8B3F8085C8F}">
                <a16:creationId xmlns:a16="http://schemas.microsoft.com/office/drawing/2010/main" id="{09BD0C4B-919A-4D95-91AF-9F40004E6C30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6" name="Date Placeholder 1">
            <a:extLst>
              <a:ext uri="{E372563E-9C2B-49ED-B264-9ED51A8BD6D2}">
                <a16:creationId xmlns:a16="http://schemas.microsoft.com/office/drawing/2010/main" id="{F295E9D0-D289-4027-9E9A-087D6B1B72FF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4"/>
    </p:custDataLst>
    <p:extLst>
      <p:ext uri="{70718357-C41D-4BEE-BA43-8ED99E83A347}">
        <p14:creationId xmlns:p14="http://schemas.microsoft.com/office/powerpoint/2010/main" val="1687262361551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81FDD7AB-3FFC-4573-AF2F-847322B53794}">
                <a16:creationId xmlns:a16="http://schemas.microsoft.com/office/drawing/2010/main" id="{D495F21A-C1E2-4FB4-AC66-B215A2839FBB}"/>
              </a:ext>
            </a:extLst>
          </p:cNvPr>
          <p:cNvSpPr/>
          <p:nvPr/>
        </p:nvSpPr>
        <p:spPr>
          <a:xfrm flipH="false" flipV="false" rot="0">
            <a:off x="5848350" y="950595"/>
            <a:ext cx="2476500" cy="3791004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53BDA535-BB84-4025-99DD-2D4986427619}">
                <a16:creationId xmlns:a16="http://schemas.microsoft.com/office/drawing/2010/main" id="{4E244BBD-8AE3-4BB6-AD1D-1A0C34EBCF81}"/>
              </a:ext>
            </a:extLst>
          </p:cNvPr>
          <p:cNvSpPr/>
          <p:nvPr/>
        </p:nvSpPr>
        <p:spPr>
          <a:xfrm flipH="false" flipV="false" rot="0">
            <a:off x="3248025" y="950595"/>
            <a:ext cx="2476500" cy="3811905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D0D9BD8D-E5EE-4535-BA26-867F606890A7}">
                <a16:creationId xmlns:a16="http://schemas.microsoft.com/office/drawing/2010/main" id="{D6408DE1-9011-4817-BCA4-FA802120B990}"/>
              </a:ext>
            </a:extLst>
          </p:cNvPr>
          <p:cNvSpPr/>
          <p:nvPr/>
        </p:nvSpPr>
        <p:spPr>
          <a:xfrm flipH="false" flipV="false" rot="0">
            <a:off x="952500" y="2893206"/>
            <a:ext cx="2190750" cy="1869293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F4A2E3E9-E9F3-43C3-BD59-5808591050FB}">
                <a16:creationId xmlns:a16="http://schemas.microsoft.com/office/drawing/2010/main" id="{66FB7B50-B4DB-4F13-A5E4-4864D5C33101}"/>
              </a:ext>
            </a:extLst>
          </p:cNvPr>
          <p:cNvSpPr/>
          <p:nvPr/>
        </p:nvSpPr>
        <p:spPr>
          <a:xfrm flipH="false" flipV="false" rot="0">
            <a:off x="914400" y="955833"/>
            <a:ext cx="2190750" cy="1764982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grpSp>
        <p:nvGrpSpPr>
          <p:cNvPr id="6" name="">
            <a:extLst>
              <a:ext uri="{BCD2EE41-9E28-4DBF-A773-43DA818123A2}">
                <a16:creationId xmlns:a16="http://schemas.microsoft.com/office/drawing/2010/main" id="{650DD94B-AAEA-4C3F-9D1B-43B1E02A3C77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7" name="">
              <a:extLst>
                <a:ext uri="{4E2959D6-79BF-4ABB-BFF1-09E8A7298458}">
                  <a16:creationId xmlns:a16="http://schemas.microsoft.com/office/drawing/2010/main" id="{4031AEAE-0632-4A25-ADAC-74B7C7C24AC9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53CC73E7-ADC4-49BD-A523-16BB8C400EB3}">
                  <a16:creationId xmlns:a16="http://schemas.microsoft.com/office/drawing/2010/main" id="{079E965C-5B70-4B94-B407-9B002C9E3984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18A4D2C1-6AE4-4D6A-A585-31441D0D368E}">
                  <a16:creationId xmlns:a16="http://schemas.microsoft.com/office/drawing/2010/main" id="{36559781-16F6-4F5D-94E4-DAB5D2056F5C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0" name="">
              <a:extLst>
                <a:ext uri="{0DFFCF6D-6C13-4DF9-9A83-4D7013A38CED}">
                  <a16:creationId xmlns:a16="http://schemas.microsoft.com/office/drawing/2010/main" id="{E9614E49-F63A-4C89-9ACD-12F15151E7A2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1" name="">
              <a:extLst>
                <a:ext uri="{3285E7A3-6AAD-40CA-A5CD-5863936A91AE}">
                  <a16:creationId xmlns:a16="http://schemas.microsoft.com/office/drawing/2010/main" id="{1932E6DC-63E5-4152-B8DE-B597DDFFB307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2" name="">
              <a:extLst>
                <a:ext uri="{3DE00580-EBFC-4E33-B07B-4C604E2BECB2}">
                  <a16:creationId xmlns:a16="http://schemas.microsoft.com/office/drawing/2010/main" id="{C242796A-16D2-4935-9DF2-E4D9846A96B4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3" name="">
              <a:extLst>
                <a:ext uri="{D601925E-D270-46AC-BCC2-9B2357CF9D1E}">
                  <a16:creationId xmlns:a16="http://schemas.microsoft.com/office/drawing/2010/main" id="{4A9DCFA2-3BA2-48DA-8B3F-C65EDFEAF82E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4" name="">
              <a:extLst>
                <a:ext uri="{C11DA836-7D67-4294-8838-AD586CFFBD60}">
                  <a16:creationId xmlns:a16="http://schemas.microsoft.com/office/drawing/2010/main" id="{674C7BF8-7FE1-4C97-A0F9-14B83B371484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5" name="">
              <a:extLst>
                <a:ext uri="{40332E8E-A737-4CB9-8D6E-8248417A3D4F}">
                  <a16:creationId xmlns:a16="http://schemas.microsoft.com/office/drawing/2010/main" id="{BF13F363-6F5D-4AD5-8600-96BCA8317848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6" name="">
              <a:extLst>
                <a:ext uri="{9B13CD7B-E760-421A-B4B6-C0DC19340EBE}">
                  <a16:creationId xmlns:a16="http://schemas.microsoft.com/office/drawing/2010/main" id="{6321B9F1-1C0B-4C98-9F24-3452D82C970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cxnSp>
        <p:nvCxnSpPr>
          <p:cNvPr id="17" name="">
            <a:extLst>
              <a:ext uri="{396C58E5-4132-4ECD-91C8-2C54EB203C5C}">
                <a16:creationId xmlns:a16="http://schemas.microsoft.com/office/drawing/2010/main" id="{BF535256-CEA6-432B-ACFF-9A2785B16B37}"/>
              </a:ext>
            </a:extLst>
          </p:cNvPr>
          <p:cNvCxnSpPr/>
          <p:nvPr/>
        </p:nvCxnSpPr>
        <p:spPr>
          <a:xfrm flipH="true" flipV="true" rot="10800000">
            <a:off x="911521" y="851852"/>
            <a:ext cx="496059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">
            <a:extLst>
              <a:ext uri="{6AFDAF9C-9A7D-4889-AA09-9E4050C78015}">
                <a16:creationId xmlns:a16="http://schemas.microsoft.com/office/drawing/2010/main" id="{B45F9580-7DB7-45B8-A3A9-76F5A3007090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9" name="">
              <a:extLst>
                <a:ext uri="{06ABD456-32EC-4A5F-BB90-6C229B86E1F9}">
                  <a16:creationId xmlns:a16="http://schemas.microsoft.com/office/drawing/2010/main" id="{C88B595C-BC31-4350-BCBD-4930455BC689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20" name="">
              <a:extLst>
                <a:ext uri="{9303E714-25CA-4F69-BE97-B2363ED62986}">
                  <a16:creationId xmlns:a16="http://schemas.microsoft.com/office/drawing/2010/main" id="{8EFD0439-73C5-480C-9A03-86C9F44A3266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21" name="Title 1">
            <a:extLst>
              <a:ext uri="{5DE345B7-CE18-4F95-A552-D8C53C70AD3A}">
                <a16:creationId xmlns:a16="http://schemas.microsoft.com/office/drawing/2010/main" id="{20AAB742-A83B-4D77-8EA5-5672E80F1197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2" name="Picture Placeholder 2">
            <a:extLst>
              <a:ext uri="{4CDBF9B8-A9A8-4BB3-B0FE-462A87AE6B20}">
                <a16:creationId xmlns:a16="http://schemas.microsoft.com/office/drawing/2010/main" id="{30FB7A38-37AE-4E50-BF3C-5C71E326FCB0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962025" y="998150"/>
            <a:ext cx="2095500" cy="1661160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3" name="Picture Placeholder 2">
            <a:extLst>
              <a:ext uri="{D4DD4AE5-CDED-485B-869B-00566A23C600}">
                <a16:creationId xmlns:a16="http://schemas.microsoft.com/office/drawing/2010/main" id="{6988FE1D-D4FC-46F3-A627-6FD85D588C0F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1000125" y="2955539"/>
            <a:ext cx="2095500" cy="1759335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4" name="Picture Placeholder 2">
            <a:extLst>
              <a:ext uri="{AF5BAADD-7B78-428F-BF28-13786F1665AF}">
                <a16:creationId xmlns:a16="http://schemas.microsoft.com/office/drawing/2010/main" id="{5199D281-FA27-466B-8267-16697A713C30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3295650" y="1002506"/>
            <a:ext cx="2381013" cy="3706019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5" name="Picture Placeholder 2">
            <a:extLst>
              <a:ext uri="{6D516A24-6C73-4A9C-8501-84055D423517}">
                <a16:creationId xmlns:a16="http://schemas.microsoft.com/office/drawing/2010/main" id="{F25199C4-278D-414A-8A9E-084197C7F9E4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5895974" y="1002506"/>
            <a:ext cx="2380125" cy="3685699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6" name="Slide Number Placeholder 4">
            <a:extLst>
              <a:ext uri="{E72C5F3C-161D-437A-8BAD-11714BFFD4E7}">
                <a16:creationId xmlns:a16="http://schemas.microsoft.com/office/drawing/2010/main" id="{1B4D996A-D348-4C9D-90B4-345A368AEA1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7" name="Footer Placeholder 3">
            <a:extLst>
              <a:ext uri="{FC38CAEC-ED2F-4130-9F76-6349A170845B}">
                <a16:creationId xmlns:a16="http://schemas.microsoft.com/office/drawing/2010/main" id="{57B2381B-A894-4775-946C-7A773CCBEC0E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8" name="Date Placeholder 1">
            <a:extLst>
              <a:ext uri="{960E0728-7F09-4D5C-B269-49FEC9E3BCD8}">
                <a16:creationId xmlns:a16="http://schemas.microsoft.com/office/drawing/2010/main" id="{C248CCCF-BAE9-4B05-B08E-A0730AE17E64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5"/>
    </p:custDataLst>
    <p:extLst>
      <p:ext uri="{648DE055-82F5-4431-A032-F56CF87F9FAF}">
        <p14:creationId xmlns:p14="http://schemas.microsoft.com/office/powerpoint/2010/main" val="1687262361555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B6FD223D-553F-41E8-8353-382D3DD8A1AF}">
                <a16:creationId xmlns:a16="http://schemas.microsoft.com/office/drawing/2010/main" id="{2B0D2501-A79A-4147-B694-1D58A2D56EB3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FC2A3EEC-8714-4CF6-A3CE-A747483A2437}">
                  <a16:creationId xmlns:a16="http://schemas.microsoft.com/office/drawing/2010/main" id="{FDDF34C2-503C-4E7C-944D-147F92146117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05BCE6ED-109A-44CF-B49C-E111EBE4882A}">
                  <a16:creationId xmlns:a16="http://schemas.microsoft.com/office/drawing/2010/main" id="{568B163C-1EBD-408C-A372-4AF7684DB3EA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4435911F-996A-408E-9F94-B721419B0DBA}">
                  <a16:creationId xmlns:a16="http://schemas.microsoft.com/office/drawing/2010/main" id="{51A05EB6-B1FA-4072-91C4-7834C1E496A8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B8DCD909-0DB3-463C-953E-76732A738154}">
                  <a16:creationId xmlns:a16="http://schemas.microsoft.com/office/drawing/2010/main" id="{025B7D91-2FDD-4EBB-9AE2-36BF32B80679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605059EE-1F81-4426-A5E8-65CEDFF5BEC0}">
                  <a16:creationId xmlns:a16="http://schemas.microsoft.com/office/drawing/2010/main" id="{BEF4FEB8-C72B-40D1-8B7D-C81C95AF1D2E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F40DB6D1-C2F6-4C03-9B39-A07F6BF600C9}">
                  <a16:creationId xmlns:a16="http://schemas.microsoft.com/office/drawing/2010/main" id="{A64E8B7F-BCB1-43AD-8354-18E68FBF6575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03C23E2-657D-42DD-B10E-E56A15B89683}">
                  <a16:creationId xmlns:a16="http://schemas.microsoft.com/office/drawing/2010/main" id="{A02B2780-62E9-4A79-A07C-99303A025D38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0311952F-CE02-43CB-9532-53C5530FBC20}">
                  <a16:creationId xmlns:a16="http://schemas.microsoft.com/office/drawing/2010/main" id="{81FFD77F-610C-409B-B6E1-E39B96E9CFA9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57AF6E0D-44D7-4456-B444-BF496A0EF761}">
                  <a16:creationId xmlns:a16="http://schemas.microsoft.com/office/drawing/2010/main" id="{AF9039EE-05D9-49C3-A350-0937E4C12094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2990A546-154E-4923-8625-BE7040C6AF0D}">
                  <a16:creationId xmlns:a16="http://schemas.microsoft.com/office/drawing/2010/main" id="{A8D3FF4F-E9D3-4C2A-B2D2-F3418C0D901E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pic>
        <p:nvPicPr>
          <p:cNvPr id="13" name="">
            <a:extLst>
              <a:ext uri="{C5073C7C-3AD6-41E7-968D-F84E04BCE962}">
                <a16:creationId xmlns:a16="http://schemas.microsoft.com/office/drawing/2010/main" id="{7BF61BEB-6461-4C83-8EBF-924A593FEDA0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7975396" y="345978"/>
            <a:ext cx="1154410" cy="470877"/>
          </a:xfrm>
          <a:prstGeom prst="rect">
            <a:avLst/>
          </a:prstGeom>
          <a:noFill/>
        </p:spPr>
      </p:pic>
      <p:cxnSp>
        <p:nvCxnSpPr>
          <p:cNvPr id="14" name="">
            <a:extLst>
              <a:ext uri="{52543DF3-097A-47E0-8DA0-DF4D93EF0AAA}">
                <a16:creationId xmlns:a16="http://schemas.microsoft.com/office/drawing/2010/main" id="{9C36743F-AC54-4B7D-82B9-D31980939045}"/>
              </a:ext>
            </a:extLst>
          </p:cNvPr>
          <p:cNvCxnSpPr/>
          <p:nvPr/>
        </p:nvCxnSpPr>
        <p:spPr>
          <a:xfrm flipH="true" flipV="true" rot="10800000">
            <a:off x="911521" y="889952"/>
            <a:ext cx="5841264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>
            <a:extLst>
              <a:ext uri="{30A8056A-3282-4A75-9C0F-E79FD4F2CE66}">
                <a16:creationId xmlns:a16="http://schemas.microsoft.com/office/drawing/2010/main" id="{89E88C93-3404-4025-A708-574F6BD0F3DB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6" name="Content Placeholder 2">
            <a:extLst>
              <a:ext uri="{AAEC6865-0032-42E8-B58A-CC8D7237778C}">
                <a16:creationId xmlns:a16="http://schemas.microsoft.com/office/drawing/2010/main" id="{D06C8FF5-D1F1-423A-8659-78F30BF36420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7" name="Slide Number Placeholder 4">
            <a:extLst>
              <a:ext uri="{CC070615-6C26-4FE0-997D-504CFB9D0755}">
                <a16:creationId xmlns:a16="http://schemas.microsoft.com/office/drawing/2010/main" id="{83E6A9EA-08C1-4C6C-BB91-F68381E134A5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8" name="Footer Placeholder 3">
            <a:extLst>
              <a:ext uri="{DFD0BF79-0670-4203-8095-AAC008D93A06}">
                <a16:creationId xmlns:a16="http://schemas.microsoft.com/office/drawing/2010/main" id="{433346B2-07E1-45AC-A212-1FA19918A5E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9" name="Date Placeholder 1">
            <a:extLst>
              <a:ext uri="{0C1C9C43-B55F-4A43-A92A-6720392BC68D}">
                <a16:creationId xmlns:a16="http://schemas.microsoft.com/office/drawing/2010/main" id="{9342AC9D-860B-44C2-891B-ADEACA6E4B01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42B3E5E1-4BDE-47BF-8133-41B05702D5A4}">
        <p14:creationId xmlns:p14="http://schemas.microsoft.com/office/powerpoint/2010/main" val="1687262361524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8B3D008D-8D2E-4153-AFD2-62A7840ED3B8}">
                <a16:creationId xmlns:a16="http://schemas.microsoft.com/office/drawing/2010/main" id="{B5385BEB-DC76-4A23-99FD-B46932C835A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753165" y="0"/>
            <a:ext cx="180002" cy="974732"/>
          </a:xfrm>
          <a:prstGeom prst="rect">
            <a:avLst/>
          </a:prstGeom>
          <a:noFill/>
        </p:spPr>
      </p:pic>
      <p:grpSp>
        <p:nvGrpSpPr>
          <p:cNvPr id="3" name="">
            <a:extLst>
              <a:ext uri="{05936BF0-A349-40EE-9345-F3D503E28937}">
                <a16:creationId xmlns:a16="http://schemas.microsoft.com/office/drawing/2010/main" id="{6F154E52-1F69-4629-8778-7259BB133395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4" name="">
              <a:extLst>
                <a:ext uri="{EC618A31-2261-4D5B-BC7C-566B0C6225F7}">
                  <a16:creationId xmlns:a16="http://schemas.microsoft.com/office/drawing/2010/main" id="{5B85F0AF-75DA-47A0-B1C1-C9BAC2C771B3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6DF096FD-8164-4240-954F-FB1385EC58F2}">
                  <a16:creationId xmlns:a16="http://schemas.microsoft.com/office/drawing/2010/main" id="{4C3D2113-4D8C-4C0D-8D3A-297F083D3253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DE93992F-057E-43D4-BB37-133F154FB851}">
                  <a16:creationId xmlns:a16="http://schemas.microsoft.com/office/drawing/2010/main" id="{B62FE84C-D2F1-49E6-B0F4-E1DDBF2A157F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0112CD4F-2946-47E6-84E4-93670F96B4D9}">
                  <a16:creationId xmlns:a16="http://schemas.microsoft.com/office/drawing/2010/main" id="{18370C6D-FD0D-4E7E-B677-18D92D976C4E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90388274-F730-4C3E-B2DA-4451A3EF29A9}">
                  <a16:creationId xmlns:a16="http://schemas.microsoft.com/office/drawing/2010/main" id="{5D1E1531-72EB-4DF0-9C06-1D1073AAF435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F876CF1-4C3D-4207-9F90-2FC7E5A5EE9E}">
                  <a16:creationId xmlns:a16="http://schemas.microsoft.com/office/drawing/2010/main" id="{79A76CD4-9BC5-46E2-82DD-7176B94468CF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0" name="">
              <a:extLst>
                <a:ext uri="{EEE8866A-6F12-47E2-AC25-961F34FFBB4E}">
                  <a16:creationId xmlns:a16="http://schemas.microsoft.com/office/drawing/2010/main" id="{696A0BC8-DF24-44B1-A2A9-E0B08AE9A5B9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1" name="">
              <a:extLst>
                <a:ext uri="{115D7B71-E3B9-4E8B-95B3-0E35705BE634}">
                  <a16:creationId xmlns:a16="http://schemas.microsoft.com/office/drawing/2010/main" id="{C9F03ED3-E480-4E4F-B979-DF5DB1AC5BEB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2" name="">
              <a:extLst>
                <a:ext uri="{80EF0C95-0CCA-48E5-9CB6-7B9E66E7932B}">
                  <a16:creationId xmlns:a16="http://schemas.microsoft.com/office/drawing/2010/main" id="{396216C7-8215-435A-8A3E-2C0F77546DD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3" name="">
              <a:extLst>
                <a:ext uri="{56FE6EB1-8FCB-4515-8C9F-79B0A68BA8AA}">
                  <a16:creationId xmlns:a16="http://schemas.microsoft.com/office/drawing/2010/main" id="{F79C1C77-8211-4954-97D6-543BE27B35D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cxnSp>
        <p:nvCxnSpPr>
          <p:cNvPr id="14" name="">
            <a:extLst>
              <a:ext uri="{AA6B5565-6885-4269-9E2B-B0C90C24BE55}">
                <a16:creationId xmlns:a16="http://schemas.microsoft.com/office/drawing/2010/main" id="{9F1C2BE9-C2B7-4A9C-8C7A-9A2E90E1908D}"/>
              </a:ext>
            </a:extLst>
          </p:cNvPr>
          <p:cNvCxnSpPr/>
          <p:nvPr/>
        </p:nvCxnSpPr>
        <p:spPr>
          <a:xfrm flipH="true" flipV="false" rot="10800000">
            <a:off x="1628775" y="2657804"/>
            <a:ext cx="58817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">
            <a:extLst>
              <a:ext uri="{C8D4A310-05A4-410E-871E-8F0A97B6A3B2}">
                <a16:creationId xmlns:a16="http://schemas.microsoft.com/office/drawing/2010/main" id="{19C7AAC4-008C-4550-BF99-AA83E1BED550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6" name="">
              <a:extLst>
                <a:ext uri="{A16D1400-59E0-44C8-960E-EBB8EEA18B87}">
                  <a16:creationId xmlns:a16="http://schemas.microsoft.com/office/drawing/2010/main" id="{FCEA119A-CFE5-44C0-BFF5-EF9A544BB703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7" name="">
              <a:extLst>
                <a:ext uri="{42E8CAED-021D-4176-A838-FD138591D31C}">
                  <a16:creationId xmlns:a16="http://schemas.microsoft.com/office/drawing/2010/main" id="{B351EDFE-B332-4C8E-837D-6A5B56F84F18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18" name="Text Placeholder 2">
            <a:extLst>
              <a:ext uri="{6E3C0DFE-42D0-4FFB-A7A2-4C2BD16973D0}">
                <a16:creationId xmlns:a16="http://schemas.microsoft.com/office/drawing/2010/main" id="{BA761886-E017-47B9-81C8-56CD9764F365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904875" y="2245781"/>
            <a:ext cx="7334250" cy="381890"/>
          </a:xfrm>
          <a:prstGeom prst="rect">
            <a:avLst/>
          </a:prstGeom>
        </p:spPr>
        <p:txBody>
          <a:bodyPr anchor="b" bIns="0" lIns="0" rIns="0" rtlCol="0" tIns="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b="1" cap="all" dirty="0" i="0" lang="en-US" sz="20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dirty="0" lang="en-US"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indent="0" lvl="2" marL="914400">
              <a:buNone/>
              <a:defRPr dirty="0" lang="en-US"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indent="0" lvl="3" marL="1371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indent="0" lvl="4" marL="18288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indent="0" lvl="5" marL="22860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indent="0" lvl="6" marL="27432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indent="0" lvl="7" marL="32004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indent="0" lvl="8" marL="3657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9" name="Title 1">
            <a:extLst>
              <a:ext uri="{43BB328A-C929-4F9A-8F20-6E202C49A897}">
                <a16:creationId xmlns:a16="http://schemas.microsoft.com/office/drawing/2010/main" id="{1CA0ED19-5FCF-4676-8613-7A470FF0068D}"/>
              </a:ext>
            </a:extLst>
          </p:cNvPr>
          <p:cNvSpPr>
            <a:spLocks noGrp="true"/>
          </p:cNvSpPr>
          <p:nvPr>
            <p:ph idx="1" type="title"/>
          </p:nvPr>
        </p:nvSpPr>
        <p:spPr>
          <a:xfrm rot="0">
            <a:off x="904875" y="2703871"/>
            <a:ext cx="7334250" cy="571500"/>
          </a:xfrm>
          <a:prstGeom prst="rect">
            <a:avLst/>
          </a:prstGeom>
          <a:ln cap="flat" w="9525">
            <a:solidFill>
              <a:schemeClr val="tx1">
                <a:alpha val="50000"/>
              </a:schemeClr>
            </a:solidFill>
            <a:prstDash val="sysDot"/>
            <a:round/>
          </a:ln>
        </p:spPr>
        <p:txBody>
          <a:bodyPr anchor="t" rtlCol="0" vert="horz"/>
          <a:lstStyle>
            <a:lvl1pPr algn="ctr"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0" name="Slide Number Placeholder 5">
            <a:extLst>
              <a:ext uri="{7851C4A0-C67D-4089-BACB-5E9721DEC951}">
                <a16:creationId xmlns:a16="http://schemas.microsoft.com/office/drawing/2010/main" id="{CBC2F0B6-51D6-4CFF-A429-FEFC8CFE131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Footer Placeholder 4">
            <a:extLst>
              <a:ext uri="{BB9F9476-D443-4710-B942-5136F652BC32}">
                <a16:creationId xmlns:a16="http://schemas.microsoft.com/office/drawing/2010/main" id="{EC9EADDE-20F8-499D-BC54-A7AF8D1912CB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2" name="Date Placeholder 3">
            <a:extLst>
              <a:ext uri="{A5E5A18A-6729-4A3C-B6A0-40720BF7619B}">
                <a16:creationId xmlns:a16="http://schemas.microsoft.com/office/drawing/2010/main" id="{C4099C64-8EC8-43F7-B27A-8F29B845FA6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03CB5D81-24C1-43F6-9F49-1DA80A4ED7BC}">
        <p14:creationId xmlns:p14="http://schemas.microsoft.com/office/powerpoint/2010/main" val="1687262361527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ABA9CCC9-2535-4D57-9189-84D31835DCDF}">
                <a16:creationId xmlns:a16="http://schemas.microsoft.com/office/drawing/2010/main" id="{16F65055-FF18-4518-8DCC-7B6B80F951B0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A64DBC31-7274-4340-863F-0891E9DCC807}">
                  <a16:creationId xmlns:a16="http://schemas.microsoft.com/office/drawing/2010/main" id="{68F43262-FD7D-4EB8-9711-9441F3FD0AE7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AC79FE0F-A3A0-46A2-9654-C3BCC953BD41}">
                  <a16:creationId xmlns:a16="http://schemas.microsoft.com/office/drawing/2010/main" id="{DB0725F3-F2A8-4D55-9E7F-48CA52E9247C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B97A2BBB-60ED-49E1-804B-C7A6C054B225}">
                  <a16:creationId xmlns:a16="http://schemas.microsoft.com/office/drawing/2010/main" id="{0252B8D4-7F55-4D68-AA5B-B974140F18F5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421E10F3-6DE8-4B5D-8FCB-DB19AE851320}">
                  <a16:creationId xmlns:a16="http://schemas.microsoft.com/office/drawing/2010/main" id="{B265A9B6-DEE5-41E9-B934-8EFFC17C1736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B7EF9A04-8E38-4E22-B8A3-2FFEEEB7821B}">
                  <a16:creationId xmlns:a16="http://schemas.microsoft.com/office/drawing/2010/main" id="{A36735B5-BDD6-46CF-AE94-9EBDDAA934D4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6CD45301-C0C8-47CE-B293-13D26AC81083}">
                  <a16:creationId xmlns:a16="http://schemas.microsoft.com/office/drawing/2010/main" id="{2F634104-B76F-42C9-AD71-60F6461B785D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F435DC5-90A6-45C4-996B-8AD4CC268133}">
                  <a16:creationId xmlns:a16="http://schemas.microsoft.com/office/drawing/2010/main" id="{223C5899-7E2F-46CB-9A6E-D0383C4A1A78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0280E7C5-8AFD-41E0-A0B3-298BE904D8F8}">
                  <a16:creationId xmlns:a16="http://schemas.microsoft.com/office/drawing/2010/main" id="{4633F9B4-466C-4B57-BA8A-996A5258FE76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3F56C85A-A61C-4FDF-9B49-0DC0732550B8}">
                  <a16:creationId xmlns:a16="http://schemas.microsoft.com/office/drawing/2010/main" id="{93D1E2EF-042A-4FDB-AA23-1ABE3DA11C7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D9D764A5-9288-49F6-AD7B-7C8CA1DDE3AE}">
                  <a16:creationId xmlns:a16="http://schemas.microsoft.com/office/drawing/2010/main" id="{F3860693-3116-4980-A37C-E1A0AA8AC7A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pic>
        <p:nvPicPr>
          <p:cNvPr id="13" name="">
            <a:extLst>
              <a:ext uri="{37A203AA-199D-4B79-BF73-84468D406905}">
                <a16:creationId xmlns:a16="http://schemas.microsoft.com/office/drawing/2010/main" id="{E2EB7A23-F39B-4DBF-8BC6-06AA2B63536C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4420216" y="1135869"/>
            <a:ext cx="132129" cy="3328964"/>
          </a:xfrm>
          <a:prstGeom prst="rect">
            <a:avLst/>
          </a:prstGeom>
          <a:noFill/>
        </p:spPr>
      </p:pic>
      <p:pic>
        <p:nvPicPr>
          <p:cNvPr id="14" name="">
            <a:extLst>
              <a:ext uri="{3010A553-595C-4D7D-A360-8D4187B694DB}">
                <a16:creationId xmlns:a16="http://schemas.microsoft.com/office/drawing/2010/main" id="{19CD39F3-C0C6-49FC-BA7C-CB52C5BCF7D2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0">
            <a:off x="7975396" y="345978"/>
            <a:ext cx="1154410" cy="470877"/>
          </a:xfrm>
          <a:prstGeom prst="rect">
            <a:avLst/>
          </a:prstGeom>
          <a:noFill/>
        </p:spPr>
      </p:pic>
      <p:sp>
        <p:nvSpPr>
          <p:cNvPr id="15" name="Title 1">
            <a:extLst>
              <a:ext uri="{69FC5A41-80D7-4931-98CF-524800E0B6C6}">
                <a16:creationId xmlns:a16="http://schemas.microsoft.com/office/drawing/2010/main" id="{4C1F36B6-B0E6-4088-A390-9F53DFABF9A8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6" name="Content Placeholder 2">
            <a:extLst>
              <a:ext uri="{173D81D9-A241-4F4D-920B-8EF8D2F339B1}">
                <a16:creationId xmlns:a16="http://schemas.microsoft.com/office/drawing/2010/main" id="{01DCA78D-7BDA-4147-967B-6C49B5050CA4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933450" y="956485"/>
            <a:ext cx="3365911" cy="3508348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7" name="Content Placeholder 2">
            <a:extLst>
              <a:ext uri="{AB5E9F51-BBF8-4684-B771-2883B5D38DA4}">
                <a16:creationId xmlns:a16="http://schemas.microsoft.com/office/drawing/2010/main" id="{3A3EAB16-582B-481E-943A-261BC1DC949F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686300" y="956485"/>
            <a:ext cx="3586111" cy="3508348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8" name="Slide Number Placeholder 6">
            <a:extLst>
              <a:ext uri="{1727043A-C2F9-4AA3-9179-1E6BD53D4608}">
                <a16:creationId xmlns:a16="http://schemas.microsoft.com/office/drawing/2010/main" id="{5C854219-7B27-44A6-8255-4F37EB2064A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Footer Placeholder 5">
            <a:extLst>
              <a:ext uri="{BAEEB218-20BF-4108-9D2C-EB7CC2D895E3}">
                <a16:creationId xmlns:a16="http://schemas.microsoft.com/office/drawing/2010/main" id="{7C32FECE-A769-4C2E-8AC2-0DD63BF3E6E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0" name="Date Placeholder 4">
            <a:extLst>
              <a:ext uri="{4F6A222F-D7D5-4CC9-9B34-65C89F26672F}">
                <a16:creationId xmlns:a16="http://schemas.microsoft.com/office/drawing/2010/main" id="{4D1B9B75-6C1E-4508-89E8-E693CB1FDFB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88C1176A-06A4-49B5-A7DB-470F0E58D5D2}">
        <p14:creationId xmlns:p14="http://schemas.microsoft.com/office/powerpoint/2010/main" val="1687262361531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6429928C-B68F-427B-91A4-467E474C88ED}">
                <a16:creationId xmlns:a16="http://schemas.microsoft.com/office/drawing/2010/main" id="{11A8B852-C06A-4C12-93C2-A22E5FB75927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4419600" y="1135869"/>
            <a:ext cx="133350" cy="3324225"/>
          </a:xfrm>
          <a:prstGeom prst="rect">
            <a:avLst/>
          </a:prstGeom>
          <a:noFill/>
        </p:spPr>
      </p:pic>
      <p:cxnSp>
        <p:nvCxnSpPr>
          <p:cNvPr id="3" name="">
            <a:extLst>
              <a:ext uri="{789E8029-C1CE-4F94-97B5-A9673B16EF22}">
                <a16:creationId xmlns:a16="http://schemas.microsoft.com/office/drawing/2010/main" id="{2F818BAC-B1F5-4A62-94D4-F37E3D58697F}"/>
              </a:ext>
            </a:extLst>
          </p:cNvPr>
          <p:cNvCxnSpPr/>
          <p:nvPr/>
        </p:nvCxnSpPr>
        <p:spPr>
          <a:xfrm flipH="true" flipV="true" rot="10800000">
            <a:off x="949621" y="851852"/>
            <a:ext cx="496059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">
            <a:extLst>
              <a:ext uri="{274CEC43-5F00-4722-AEC7-D23FEDF86312}">
                <a16:creationId xmlns:a16="http://schemas.microsoft.com/office/drawing/2010/main" id="{41064DD5-5549-4E2C-AB05-9AC90CD7C48A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291540" y="0"/>
            <a:ext cx="535517" cy="1372079"/>
            <a:chOff x="291540" y="0"/>
            <a:chExt cx="535517" cy="1372079"/>
          </a:xfrm>
        </p:grpSpPr>
        <p:cxnSp>
          <p:nvCxnSpPr>
            <p:cNvPr id="5" name="">
              <a:extLst>
                <a:ext uri="{AEBBA829-C780-4BFA-8437-CE2EFA9F185B}">
                  <a16:creationId xmlns:a16="http://schemas.microsoft.com/office/drawing/2010/main" id="{B57E731B-A6E7-41A4-805A-3DFFC4F1DE53}"/>
                </a:ext>
              </a:extLst>
            </p:cNvPr>
            <p:cNvCxnSpPr/>
            <p:nvPr/>
          </p:nvCxnSpPr>
          <p:spPr>
            <a:xfrm flipH="true" flipV="true" rot="10800000">
              <a:off x="755528" y="1166598"/>
              <a:ext cx="66284" cy="39770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D559FFA5-EEBD-417B-B16B-56A58EE973A1}">
                  <a16:creationId xmlns:a16="http://schemas.microsoft.com/office/drawing/2010/main" id="{CCDC4CED-DACF-40B0-8461-8F86F1992D86}"/>
                </a:ext>
              </a:extLst>
            </p:cNvPr>
            <p:cNvCxnSpPr/>
            <p:nvPr/>
          </p:nvCxnSpPr>
          <p:spPr>
            <a:xfrm flipH="true" flipV="true" rot="10800000">
              <a:off x="669359" y="1259396"/>
              <a:ext cx="39770" cy="5302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8E7E2F79-520E-49B1-8A52-060887C5CFF3}">
                  <a16:creationId xmlns:a16="http://schemas.microsoft.com/office/drawing/2010/main" id="{43D68AAE-EFED-43CE-A58F-B56E0CF7E8A7}"/>
                </a:ext>
              </a:extLst>
            </p:cNvPr>
            <p:cNvCxnSpPr/>
            <p:nvPr/>
          </p:nvCxnSpPr>
          <p:spPr>
            <a:xfrm flipH="true" flipV="true" rot="10800000">
              <a:off x="550047" y="1279281"/>
              <a:ext cx="6580" cy="9279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B31F57AD-E5E6-4855-BC1A-1931339B584B}">
                  <a16:creationId xmlns:a16="http://schemas.microsoft.com/office/drawing/2010/main" id="{0BDCAE8E-9CA9-430B-B74D-C913CB9B1563}"/>
                </a:ext>
              </a:extLst>
            </p:cNvPr>
            <p:cNvCxnSpPr/>
            <p:nvPr/>
          </p:nvCxnSpPr>
          <p:spPr>
            <a:xfrm flipH="false" flipV="true" rot="10800000">
              <a:off x="390966" y="1239510"/>
              <a:ext cx="46398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EAC966A-2314-4FA7-8643-D2F47A756FDB}">
                  <a16:creationId xmlns:a16="http://schemas.microsoft.com/office/drawing/2010/main" id="{DE409251-68E1-4962-A3E2-6DEDB434BE02}"/>
                </a:ext>
              </a:extLst>
            </p:cNvPr>
            <p:cNvCxnSpPr/>
            <p:nvPr/>
          </p:nvCxnSpPr>
          <p:spPr>
            <a:xfrm flipH="false" flipV="true" rot="10800000">
              <a:off x="291540" y="1120199"/>
              <a:ext cx="92797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0" name="">
              <a:extLst>
                <a:ext uri="{0A85A7F0-8070-48EB-93C8-125012646374}">
                  <a16:creationId xmlns:a16="http://schemas.microsoft.com/office/drawing/2010/main" id="{C0D6230A-4B91-4106-8ADF-DD372581EA96}"/>
                </a:ext>
              </a:extLst>
            </p:cNvPr>
            <p:cNvCxnSpPr/>
            <p:nvPr/>
          </p:nvCxnSpPr>
          <p:spPr>
            <a:xfrm flipH="false" flipV="false" rot="10800000">
              <a:off x="344567" y="1000888"/>
              <a:ext cx="59655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1" name="">
              <a:extLst>
                <a:ext uri="{260F33EE-3802-41BC-970D-2959E11C85F7}">
                  <a16:creationId xmlns:a16="http://schemas.microsoft.com/office/drawing/2010/main" id="{350C4D19-EAAE-4479-9DBB-6D819C8BC3FF}"/>
                </a:ext>
              </a:extLst>
            </p:cNvPr>
            <p:cNvCxnSpPr/>
            <p:nvPr/>
          </p:nvCxnSpPr>
          <p:spPr>
            <a:xfrm flipH="true" flipV="false" rot="10800000">
              <a:off x="755528" y="1027401"/>
              <a:ext cx="59655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2" name="">
              <a:extLst>
                <a:ext uri="{D0B1533A-EBC2-4994-9ECA-83B46C40A437}">
                  <a16:creationId xmlns:a16="http://schemas.microsoft.com/office/drawing/2010/main" id="{F5F10258-DACB-4980-918E-4E1A8B7AEDC0}"/>
                </a:ext>
              </a:extLst>
            </p:cNvPr>
            <p:cNvSpPr/>
            <p:nvPr/>
          </p:nvSpPr>
          <p:spPr>
            <a:xfrm flipH="false" flipV="false" rot="0">
              <a:off x="420498" y="980340"/>
              <a:ext cx="250042" cy="250042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3" name="">
              <a:extLst>
                <a:ext uri="{CD0C8719-74F1-4BD7-8CD6-FF3A70778263}">
                  <a16:creationId xmlns:a16="http://schemas.microsoft.com/office/drawing/2010/main" id="{9EC3AF66-24C5-4D7E-BF49-D607E88BD609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293258" y="0"/>
              <a:ext cx="533799" cy="1365364"/>
            </a:xfrm>
            <a:prstGeom prst="rect">
              <a:avLst/>
            </a:prstGeom>
            <a:noFill/>
          </p:spPr>
        </p:pic>
      </p:grpSp>
      <p:grpSp>
        <p:nvGrpSpPr>
          <p:cNvPr id="14" name="">
            <a:extLst>
              <a:ext uri="{E9F50EF6-1A0A-42A7-A2E1-2909BF701432}">
                <a16:creationId xmlns:a16="http://schemas.microsoft.com/office/drawing/2010/main" id="{53298353-E9F6-430C-B19F-FA116507511C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5" name="">
              <a:extLst>
                <a:ext uri="{B522CFD6-95CA-4628-AC2C-35B33230380A}">
                  <a16:creationId xmlns:a16="http://schemas.microsoft.com/office/drawing/2010/main" id="{A13AAC9E-2D1C-4476-8F5D-4B7F3C875A80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6" name="">
              <a:extLst>
                <a:ext uri="{EED8E3A5-8310-4740-89C3-710D84B32AC9}">
                  <a16:creationId xmlns:a16="http://schemas.microsoft.com/office/drawing/2010/main" id="{CD1C2250-0731-4212-AD00-DC95D138CD9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17" name="Title 1">
            <a:extLst>
              <a:ext uri="{DAFA8532-1BFF-418D-9303-AFBC987AFB12}">
                <a16:creationId xmlns:a16="http://schemas.microsoft.com/office/drawing/2010/main" id="{D1920082-C2BF-4F52-9C0F-DA1ECCC109A5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18" name="Text Placeholder 2">
            <a:extLst>
              <a:ext uri="{985C8DB1-86AA-403C-9416-88AC304602BF}">
                <a16:creationId xmlns:a16="http://schemas.microsoft.com/office/drawing/2010/main" id="{AB3C2D99-2759-4DB2-92C4-98118586490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33450" y="952500"/>
            <a:ext cx="3362325" cy="571500"/>
          </a:xfrm>
          <a:prstGeom prst="rect">
            <a:avLst/>
          </a:prstGeom>
          <a:ln cap="flat" w="9525">
            <a:solidFill>
              <a:schemeClr val="tx1">
                <a:alpha val="50000"/>
                <a:lumMod val="50000"/>
                <a:lumOff val="50000"/>
              </a:schemeClr>
            </a:solidFill>
            <a:prstDash val="sysDot"/>
            <a:round/>
          </a:ln>
        </p:spPr>
        <p:txBody>
          <a:bodyPr anchor="ctr" rtlCol="0" vert="horz">
            <a:normAutofit/>
          </a:bodyPr>
          <a:lstStyle>
            <a:lvl1pPr indent="0" lvl="0" marL="0">
              <a:buNone/>
              <a:defRPr b="0" cap="none" dirty="0" i="0" lang="en-US" sz="18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9" name="Content Placeholder 2">
            <a:extLst>
              <a:ext uri="{42B368C6-0EBC-400B-9E90-E802F79F1FB7}">
                <a16:creationId xmlns:a16="http://schemas.microsoft.com/office/drawing/2010/main" id="{5BDD1046-C1EC-4A5A-A3C3-65DC0469AFAC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933450" y="1524000"/>
            <a:ext cx="3362325" cy="293609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20" name="Text Placeholder 4">
            <a:extLst>
              <a:ext uri="{07AE4962-4F33-422A-B6B4-2EC3ED39770F}">
                <a16:creationId xmlns:a16="http://schemas.microsoft.com/office/drawing/2010/main" id="{620F0E8C-F991-4107-87FC-E436A9B1D4FB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686300" y="952500"/>
            <a:ext cx="3581400" cy="571500"/>
          </a:xfrm>
          <a:prstGeom prst="rect">
            <a:avLst/>
          </a:prstGeom>
          <a:ln cap="flat" w="9525">
            <a:solidFill>
              <a:schemeClr val="tx1">
                <a:alpha val="50000"/>
                <a:lumMod val="50000"/>
                <a:lumOff val="50000"/>
              </a:schemeClr>
            </a:solidFill>
            <a:prstDash val="sysDot"/>
            <a:round/>
          </a:ln>
        </p:spPr>
        <p:txBody>
          <a:bodyPr anchor="ctr" rtlCol="0" vert="horz">
            <a:normAutofit/>
          </a:bodyPr>
          <a:lstStyle>
            <a:lvl1pPr indent="0" lvl="0" marL="0">
              <a:buNone/>
              <a:defRPr b="0" cap="all" dirty="0" i="0" lang="en-US" sz="16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1" name="Content Placeholder 2">
            <a:extLst>
              <a:ext uri="{D850D781-A839-4C79-8950-860E83E4089B}">
                <a16:creationId xmlns:a16="http://schemas.microsoft.com/office/drawing/2010/main" id="{C221772D-A423-4FD0-91E7-EFCF1B689FE6}"/>
              </a:ext>
            </a:extLst>
          </p:cNvPr>
          <p:cNvSpPr>
            <a:spLocks noGrp="true"/>
          </p:cNvSpPr>
          <p:nvPr>
            <p:ph idx="4"/>
          </p:nvPr>
        </p:nvSpPr>
        <p:spPr>
          <a:xfrm rot="0">
            <a:off x="4686300" y="1524000"/>
            <a:ext cx="3581400" cy="293609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2" name="Slide Number Placeholder 6">
            <a:extLst>
              <a:ext uri="{84545474-FC8D-4DFE-AD31-4A5399DCDBC2}">
                <a16:creationId xmlns:a16="http://schemas.microsoft.com/office/drawing/2010/main" id="{868F4123-E42D-41CA-8AAA-4E1A154EE43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3" name="Footer Placeholder 5">
            <a:extLst>
              <a:ext uri="{97117A2C-EF9C-4DB1-B085-E11D31888BF0}">
                <a16:creationId xmlns:a16="http://schemas.microsoft.com/office/drawing/2010/main" id="{FF56C89B-FAE1-4CF4-B17E-CE698280FF9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4" name="Date Placeholder 4">
            <a:extLst>
              <a:ext uri="{9AD675F1-9DDC-477F-A9E8-5E3E56D70649}">
                <a16:creationId xmlns:a16="http://schemas.microsoft.com/office/drawing/2010/main" id="{EA10994D-5771-4BA6-B4E4-EDFE21DFFED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725F570E-ACFA-4AE2-B946-99A840F39E98}">
        <p14:creationId xmlns:p14="http://schemas.microsoft.com/office/powerpoint/2010/main" val="1687262361534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962D8C36-D322-414F-A04B-136F3C7734FB}">
                <a16:creationId xmlns:a16="http://schemas.microsoft.com/office/drawing/2010/main" id="{2F1B2ABE-B208-45EC-B869-AE52F481664C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448FAC7E-897B-47AC-BB6C-B4569E8B40C4}">
                  <a16:creationId xmlns:a16="http://schemas.microsoft.com/office/drawing/2010/main" id="{5434EE2F-AB0B-47F0-BCD6-5CF83D5283AC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7A848859-7D2B-46A0-890E-A7755A46899E}">
                  <a16:creationId xmlns:a16="http://schemas.microsoft.com/office/drawing/2010/main" id="{407B145B-C91A-4FAA-AE53-3C4E48505F68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A21D6FEF-1508-4C2A-AD1B-DE8F26AB4EBA}">
                  <a16:creationId xmlns:a16="http://schemas.microsoft.com/office/drawing/2010/main" id="{B2B97977-97C7-446B-9ADC-CC1A1FA75CA4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8C720C95-A1A0-42F8-A445-CA8341B3721C}">
                  <a16:creationId xmlns:a16="http://schemas.microsoft.com/office/drawing/2010/main" id="{CE3F3DAC-EA6E-40B1-8614-10EBAB06DF38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A0E4B995-C8DB-4442-B3E4-AE3EDF4A7159}">
                  <a16:creationId xmlns:a16="http://schemas.microsoft.com/office/drawing/2010/main" id="{A0EB3726-9767-429C-8F74-18B09AEE7EC1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84D55E3D-2B19-4096-B1CA-156D6123C081}">
                  <a16:creationId xmlns:a16="http://schemas.microsoft.com/office/drawing/2010/main" id="{D66FCB3E-188B-4020-A9E8-B4664C198105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125A8FAB-4FBA-40AD-89CC-7C0359E3BA18}">
                  <a16:creationId xmlns:a16="http://schemas.microsoft.com/office/drawing/2010/main" id="{3D0C9BC8-5413-4ABC-B700-369E8BD6C2ED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CF548193-A13F-4642-8084-01342F178580}">
                  <a16:creationId xmlns:a16="http://schemas.microsoft.com/office/drawing/2010/main" id="{15796588-9651-4F26-8A02-9C9ECA6CCFEC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14D904BB-7C7E-4600-9A36-B8BA1C7D0480}">
                  <a16:creationId xmlns:a16="http://schemas.microsoft.com/office/drawing/2010/main" id="{661BC284-13BA-42CB-84D0-822D8E988919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D54707B3-470C-47F2-8647-CD37E4AB7AD6}">
                  <a16:creationId xmlns:a16="http://schemas.microsoft.com/office/drawing/2010/main" id="{66A50550-152F-4843-9ED6-5CEC21D5AC0F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pic>
        <p:nvPicPr>
          <p:cNvPr id="13" name="">
            <a:extLst>
              <a:ext uri="{ACA9DCD3-41A7-4F72-B761-AA3292105DFC}">
                <a16:creationId xmlns:a16="http://schemas.microsoft.com/office/drawing/2010/main" id="{8EF8E24A-E461-487B-AFF5-05312F4D40C2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19050" y="3310262"/>
            <a:ext cx="986805" cy="1832638"/>
          </a:xfrm>
          <a:prstGeom prst="rect">
            <a:avLst/>
          </a:prstGeom>
          <a:noFill/>
        </p:spPr>
      </p:pic>
      <p:grpSp>
        <p:nvGrpSpPr>
          <p:cNvPr id="14" name="">
            <a:extLst>
              <a:ext uri="{7FE6AB00-7C29-4840-8503-4B7B4CA3F10B}">
                <a16:creationId xmlns:a16="http://schemas.microsoft.com/office/drawing/2010/main" id="{378751E0-934B-48D9-98FC-E4EB364C028C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5" name="">
              <a:extLst>
                <a:ext uri="{7DF89D85-9B0E-46D4-8599-FE0C58544D1C}">
                  <a16:creationId xmlns:a16="http://schemas.microsoft.com/office/drawing/2010/main" id="{CDEE02D4-DB64-4498-A536-15C85FE5B424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6" name="">
              <a:extLst>
                <a:ext uri="{E3C00AFE-3D10-4F85-B642-0F9B76AE8759}">
                  <a16:creationId xmlns:a16="http://schemas.microsoft.com/office/drawing/2010/main" id="{C43FECBF-B8D1-4137-8E01-B3A6625736FF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17" name="Title 1">
            <a:extLst>
              <a:ext uri="{39BA3F94-48D2-4BCD-8AB0-6F924A38597F}">
                <a16:creationId xmlns:a16="http://schemas.microsoft.com/office/drawing/2010/main" id="{7EF72758-F053-49C5-AA00-70BE87161CD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012174" y="2228850"/>
            <a:ext cx="7091076" cy="571500"/>
          </a:xfrm>
          <a:prstGeom prst="rect">
            <a:avLst/>
          </a:prstGeom>
        </p:spPr>
        <p:txBody>
          <a:bodyPr rtlCol="0"/>
          <a:lstStyle>
            <a:lvl1pPr lvl="0">
              <a:defRPr dirty="0" lang="en-US" sz="32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8" name="Slide Number Placeholder 3">
            <a:extLst>
              <a:ext uri="{DBC6627C-ED33-47A7-B0EA-1BEC9C319495}">
                <a16:creationId xmlns:a16="http://schemas.microsoft.com/office/drawing/2010/main" id="{3650E05A-86BC-447D-9096-3FDAAABF6D4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Footer Placeholder 2">
            <a:extLst>
              <a:ext uri="{BBE8325A-0CCD-40FB-8183-06A07C7DC4D2}">
                <a16:creationId xmlns:a16="http://schemas.microsoft.com/office/drawing/2010/main" id="{6A8365FB-6611-4857-A554-0A02D4C872F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0" name="Date Placeholder 1">
            <a:extLst>
              <a:ext uri="{268933EE-2EF8-43CF-9F69-0E7863B57638}">
                <a16:creationId xmlns:a16="http://schemas.microsoft.com/office/drawing/2010/main" id="{2042A590-09CE-4676-B508-35A792C8A8A5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A35F51C7-8739-42D1-8F67-563AC551149E}">
        <p14:creationId xmlns:p14="http://schemas.microsoft.com/office/powerpoint/2010/main" val="1687262361538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646AF198-0745-4C2C-B58F-1CA454B8E676}">
                <a16:creationId xmlns:a16="http://schemas.microsoft.com/office/drawing/2010/main" id="{90EA5951-D8A6-4A97-9A82-0A63160E05D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278506" y="0"/>
            <a:ext cx="2865494" cy="456450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A4955A3A-DEAE-4706-BECC-3F7316F2F895}">
                <a16:creationId xmlns:a16="http://schemas.microsoft.com/office/drawing/2010/main" id="{098424AA-F167-4642-80FF-EA5244AB7D5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>
            <a:extLst>
              <a:ext uri="{09C24DED-D830-4232-A78D-654739A929B2}">
                <a16:creationId xmlns:a16="http://schemas.microsoft.com/office/drawing/2010/main" id="{E39E583B-E93D-41C7-BAF0-F26AC7B8F4C7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Date Placeholder 1">
            <a:extLst>
              <a:ext uri="{C94F1392-02DC-4F52-84B5-6144BCFB7981}">
                <a16:creationId xmlns:a16="http://schemas.microsoft.com/office/drawing/2010/main" id="{B43EBF30-9C76-4E2E-A4EB-1B4A34454890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E68DCA68-B1ED-44BA-878C-ACC7532EA47D}">
        <p14:creationId xmlns:p14="http://schemas.microsoft.com/office/powerpoint/2010/main" val="1687262361540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EC24E6C5-4498-4E47-99DA-49D8919BCF5B}">
                <a16:creationId xmlns:a16="http://schemas.microsoft.com/office/drawing/2010/main" id="{C70B88F6-01C8-4346-9860-F8DE337165FB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A2139320-8F58-416B-BD27-4BC73AB8104C}">
                  <a16:creationId xmlns:a16="http://schemas.microsoft.com/office/drawing/2010/main" id="{0F1A3F41-AF05-4D2E-9F22-1B3FB884FCB9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EB09E950-4482-428F-8EEB-1D5F2141B70A}">
                  <a16:creationId xmlns:a16="http://schemas.microsoft.com/office/drawing/2010/main" id="{5EE4FD09-A1A8-48A8-A833-D81B9C5EF521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47C14799-AC2A-4108-B2FF-16D6E8999513}">
                  <a16:creationId xmlns:a16="http://schemas.microsoft.com/office/drawing/2010/main" id="{9694FE4E-6FF6-4CA8-936D-1800D1F4A3D7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0310E216-4C22-47A8-BA16-A547DADD91B5}">
                  <a16:creationId xmlns:a16="http://schemas.microsoft.com/office/drawing/2010/main" id="{F4C32AA3-5FF6-48EF-99C9-77F9F69D6394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80551141-B604-4089-95F3-5861932C6AA7}">
                  <a16:creationId xmlns:a16="http://schemas.microsoft.com/office/drawing/2010/main" id="{6C5F9629-7D80-4492-A163-277CECF61730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5AE9FFAC-3054-472C-AD2D-9BB2B5A3B930}">
                  <a16:creationId xmlns:a16="http://schemas.microsoft.com/office/drawing/2010/main" id="{00FFCF34-C739-468F-978D-301A2B32E858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C7EFEC09-2399-44BE-BACC-E92D5F3DF760}">
                  <a16:creationId xmlns:a16="http://schemas.microsoft.com/office/drawing/2010/main" id="{0FDDED00-F1FA-42BB-9AED-FA74F6B57382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9E1142F8-AC40-46B9-87D5-EBABC17CE0FB}">
                  <a16:creationId xmlns:a16="http://schemas.microsoft.com/office/drawing/2010/main" id="{D6F02660-7ED3-4144-BE71-0273E624815D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290FDC93-ACB4-4EFF-833F-81246F0CFD80}">
                  <a16:creationId xmlns:a16="http://schemas.microsoft.com/office/drawing/2010/main" id="{AAD722C0-A024-4B33-8304-21D99DC15E03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E97A37D5-C53B-45E9-95F0-898970109735}">
                  <a16:creationId xmlns:a16="http://schemas.microsoft.com/office/drawing/2010/main" id="{DD9209F7-538B-4AFA-879E-BCA4214BA37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grpSp>
        <p:nvGrpSpPr>
          <p:cNvPr id="13" name="">
            <a:extLst>
              <a:ext uri="{0B88A106-3E75-4C0E-B018-39B84B5564BA}">
                <a16:creationId xmlns:a16="http://schemas.microsoft.com/office/drawing/2010/main" id="{479B6FBD-4ACD-406F-B9E7-61EC830FE3D5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4733925" y="952500"/>
            <a:ext cx="3504262" cy="3815368"/>
            <a:chOff x="4795184" y="1068394"/>
            <a:chExt cx="3504262" cy="3547074"/>
          </a:xfrm>
        </p:grpSpPr>
        <p:pic>
          <p:nvPicPr>
            <p:cNvPr id="14" name="">
              <a:extLst>
                <a:ext uri="{654763A3-178C-4550-ACA8-4CD94703B18D}">
                  <a16:creationId xmlns:a16="http://schemas.microsoft.com/office/drawing/2010/main" id="{FFCB3025-97F7-4A44-86A4-309EEE049F7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rcRect b="4720" l="-12680" r="-7020" t="4770"/>
            <a:stretch>
              <a:fillRect/>
            </a:stretch>
          </p:blipFill>
          <p:spPr>
            <a:xfrm flipH="false" flipV="false" rot="10800000">
              <a:off x="8115980" y="1068394"/>
              <a:ext cx="183464" cy="3494857"/>
            </a:xfrm>
            <a:prstGeom prst="rect">
              <a:avLst/>
            </a:prstGeom>
            <a:noFill/>
          </p:spPr>
        </p:pic>
        <p:pic>
          <p:nvPicPr>
            <p:cNvPr id="15" name="">
              <a:extLst>
                <a:ext uri="{E8D0EE0C-4EAB-4B18-B4B8-02F82680CEDC}">
                  <a16:creationId xmlns:a16="http://schemas.microsoft.com/office/drawing/2010/main" id="{40ACF267-8942-4AA9-8A66-F97ADE1E2262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rcRect b="6810" l="0" r="6700" t="0"/>
            <a:stretch>
              <a:fillRect/>
            </a:stretch>
          </p:blipFill>
          <p:spPr>
            <a:xfrm flipH="false" flipV="false" rot="16200000">
              <a:off x="6408901" y="2868190"/>
              <a:ext cx="133561" cy="3360995"/>
            </a:xfrm>
            <a:prstGeom prst="rect">
              <a:avLst/>
            </a:prstGeom>
            <a:noFill/>
          </p:spPr>
        </p:pic>
      </p:grpSp>
      <p:cxnSp>
        <p:nvCxnSpPr>
          <p:cNvPr id="16" name="">
            <a:extLst>
              <a:ext uri="{CAA2E64C-42BE-4770-BA17-38DB5F08D125}">
                <a16:creationId xmlns:a16="http://schemas.microsoft.com/office/drawing/2010/main" id="{FB3D170D-647D-4582-B3FF-D7C87E9227CD}"/>
              </a:ext>
            </a:extLst>
          </p:cNvPr>
          <p:cNvCxnSpPr/>
          <p:nvPr/>
        </p:nvCxnSpPr>
        <p:spPr>
          <a:xfrm flipH="true" flipV="true" rot="10800000">
            <a:off x="949621" y="851852"/>
            <a:ext cx="496059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8FAEFDEE-F0BB-4F0A-BA90-8BDA8F118B6F}">
                <a16:creationId xmlns:a16="http://schemas.microsoft.com/office/drawing/2010/main" id="{D7E6B0F8-EFF8-45F6-BF46-C6B57788FCF3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8" name="Content Placeholder 2">
            <a:extLst>
              <a:ext uri="{63CF1C9B-AE05-47D6-A043-B2A709BF60A7}">
                <a16:creationId xmlns:a16="http://schemas.microsoft.com/office/drawing/2010/main" id="{C89799D5-CE87-46D7-96EA-F450C33D55B9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904875" y="952500"/>
            <a:ext cx="3740094" cy="360993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9" name="Text Placeholder 3">
            <a:extLst>
              <a:ext uri="{9C0E4444-BF6A-434E-91BE-3F800F48CBF3}">
                <a16:creationId xmlns:a16="http://schemas.microsoft.com/office/drawing/2010/main" id="{1654CBFD-C607-4C4B-9FCB-C46CB228542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816562" y="952500"/>
            <a:ext cx="3251897" cy="3609935"/>
          </a:xfrm>
          <a:solidFill>
            <a:schemeClr val="accent2">
              <a:alpha val="19999"/>
              <a:lumMod val="20000"/>
              <a:lumOff val="80000"/>
            </a:schemeClr>
          </a:solidFill>
        </p:spPr>
        <p:txBody>
          <a:bodyPr anchor="t" bIns="45720" lIns="0" rIns="91440" rtlCol="0" tIns="19050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b="1" cap="none" dirty="0" lang="en-US" sz="1800"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0" name="Slide Number Placeholder 3">
            <a:extLst>
              <a:ext uri="{9CBD2F58-33D1-4750-A2B7-B4BBA4634F0E}">
                <a16:creationId xmlns:a16="http://schemas.microsoft.com/office/drawing/2010/main" id="{FD169A19-23FC-435A-ABFA-CB1222C4DBF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Footer Placeholder 2">
            <a:extLst>
              <a:ext uri="{133701CC-9F82-4E69-9DC3-6F5311DE31F2}">
                <a16:creationId xmlns:a16="http://schemas.microsoft.com/office/drawing/2010/main" id="{0551D690-4F9D-499F-8994-E1F335977CD4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2" name="Date Placeholder 1">
            <a:extLst>
              <a:ext uri="{D6A3CC7C-C725-4C58-8D7B-E8B92D4FBD90}">
                <a16:creationId xmlns:a16="http://schemas.microsoft.com/office/drawing/2010/main" id="{0DFBBE19-5CE9-4A53-B14A-60A2CE1DC477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5CB7BD6F-7D5E-4C15-9398-CE66D061AF89}">
        <p14:creationId xmlns:p14="http://schemas.microsoft.com/office/powerpoint/2010/main" val="1687262361543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A43029D4-6627-4F58-B290-ADF7AAC62B3D}">
                <a16:creationId xmlns:a16="http://schemas.microsoft.com/office/drawing/2010/main" id="{5AB33AB1-7832-48A3-AFC6-9F25AD20A4D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7975396" y="345978"/>
            <a:ext cx="1154410" cy="470877"/>
          </a:xfrm>
          <a:prstGeom prst="rect">
            <a:avLst/>
          </a:prstGeom>
          <a:noFill/>
        </p:spPr>
      </p:pic>
      <p:grpSp>
        <p:nvGrpSpPr>
          <p:cNvPr id="3" name="">
            <a:extLst>
              <a:ext uri="{1A5D335B-7B02-4ADC-B931-9F5BA79C4FB0}">
                <a16:creationId xmlns:a16="http://schemas.microsoft.com/office/drawing/2010/main" id="{96E599A9-5847-45B3-B7D8-5E5614958C7D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4762500" y="1200150"/>
            <a:ext cx="3461684" cy="3415318"/>
            <a:chOff x="4762500" y="1200150"/>
            <a:chExt cx="3461684" cy="3415318"/>
          </a:xfrm>
        </p:grpSpPr>
        <p:pic>
          <p:nvPicPr>
            <p:cNvPr id="4" name="">
              <a:extLst>
                <a:ext uri="{9F252198-733B-4C9A-8C3A-CF806C026196}">
                  <a16:creationId xmlns:a16="http://schemas.microsoft.com/office/drawing/2010/main" id="{E302D430-1803-402D-8072-139884782F66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rcRect b="4090" l="10060" r="-20760" t="3090"/>
            <a:stretch>
              <a:fillRect/>
            </a:stretch>
          </p:blipFill>
          <p:spPr>
            <a:xfrm flipH="false" flipV="false" rot="0">
              <a:off x="4778571" y="1276130"/>
              <a:ext cx="153519" cy="3243097"/>
            </a:xfrm>
            <a:prstGeom prst="rect">
              <a:avLst/>
            </a:prstGeom>
            <a:noFill/>
          </p:spPr>
        </p:pic>
        <p:pic>
          <p:nvPicPr>
            <p:cNvPr id="5" name="">
              <a:extLst>
                <a:ext uri="{113687F4-22BF-46FD-AD7F-9FF5E5A5EBBD}">
                  <a16:creationId xmlns:a16="http://schemas.microsoft.com/office/drawing/2010/main" id="{BC91C8F3-542D-4891-94C2-3D54A540641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rcRect b="4720" l="0" r="-7020" t="0"/>
            <a:stretch>
              <a:fillRect/>
            </a:stretch>
          </p:blipFill>
          <p:spPr>
            <a:xfrm flipH="false" flipV="false" rot="10800000">
              <a:off x="8077880" y="1267160"/>
              <a:ext cx="146303" cy="3281631"/>
            </a:xfrm>
            <a:prstGeom prst="rect">
              <a:avLst/>
            </a:prstGeom>
            <a:noFill/>
          </p:spPr>
        </p:pic>
        <p:pic>
          <p:nvPicPr>
            <p:cNvPr id="6" name="">
              <a:extLst>
                <a:ext uri="{7CE4FDFE-526E-4748-83FF-D2487F9C6EAD}">
                  <a16:creationId xmlns:a16="http://schemas.microsoft.com/office/drawing/2010/main" id="{F3133593-7A95-4D31-857A-A14FDEF92BB4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false" flipV="false" rot="5400000">
              <a:off x="6415940" y="-453290"/>
              <a:ext cx="136678" cy="3443560"/>
            </a:xfrm>
            <a:prstGeom prst="rect">
              <a:avLst/>
            </a:prstGeom>
            <a:noFill/>
          </p:spPr>
        </p:pic>
        <p:pic>
          <p:nvPicPr>
            <p:cNvPr id="7" name="">
              <a:extLst>
                <a:ext uri="{98E59B23-48AD-42F4-B2AF-3E6F7D9A8AE2}">
                  <a16:creationId xmlns:a16="http://schemas.microsoft.com/office/drawing/2010/main" id="{64F5DD87-33E3-408B-82E2-E1B1D324C3C6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6"/>
            <a:srcRect b="6810" l="0" r="6700" t="0"/>
            <a:stretch>
              <a:fillRect/>
            </a:stretch>
          </p:blipFill>
          <p:spPr>
            <a:xfrm flipH="false" flipV="false" rot="16200000">
              <a:off x="6447001" y="2868190"/>
              <a:ext cx="133561" cy="3360995"/>
            </a:xfrm>
            <a:prstGeom prst="rect">
              <a:avLst/>
            </a:prstGeom>
            <a:noFill/>
          </p:spPr>
        </p:pic>
      </p:grpSp>
      <p:cxnSp>
        <p:nvCxnSpPr>
          <p:cNvPr id="8" name="">
            <a:extLst>
              <a:ext uri="{669139C9-6A3A-48C6-808C-9897B72EBA68}">
                <a16:creationId xmlns:a16="http://schemas.microsoft.com/office/drawing/2010/main" id="{45FDE3E8-6E9C-4119-84DF-1A0ED9ED12DB}"/>
              </a:ext>
            </a:extLst>
          </p:cNvPr>
          <p:cNvCxnSpPr/>
          <p:nvPr/>
        </p:nvCxnSpPr>
        <p:spPr>
          <a:xfrm flipH="true" flipV="true" rot="10800000">
            <a:off x="904875" y="851852"/>
            <a:ext cx="496059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">
            <a:extLst>
              <a:ext uri="{AFEEDAB5-6A89-449A-A5E7-39CAB72D12BE}">
                <a16:creationId xmlns:a16="http://schemas.microsoft.com/office/drawing/2010/main" id="{ED866F64-2076-4DB4-9762-4575C93F4D3F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04920" y="5529"/>
            <a:ext cx="564492" cy="1366549"/>
            <a:chOff x="257320" y="5529"/>
            <a:chExt cx="564492" cy="1366549"/>
          </a:xfrm>
        </p:grpSpPr>
        <p:cxnSp>
          <p:nvCxnSpPr>
            <p:cNvPr id="10" name="">
              <a:extLst>
                <a:ext uri="{F2CE153B-F595-4A62-B57B-346FE36EDF68}">
                  <a16:creationId xmlns:a16="http://schemas.microsoft.com/office/drawing/2010/main" id="{E1BEE099-AA14-4881-84A2-D0C57350DD79}"/>
                </a:ext>
              </a:extLst>
            </p:cNvPr>
            <p:cNvCxnSpPr/>
            <p:nvPr/>
          </p:nvCxnSpPr>
          <p:spPr>
            <a:xfrm flipH="true" flipV="true" rot="10800000">
              <a:off x="755528" y="1166598"/>
              <a:ext cx="66284" cy="39770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1" name="">
              <a:extLst>
                <a:ext uri="{83B27E23-B223-48C1-A489-B507EC68E7EE}">
                  <a16:creationId xmlns:a16="http://schemas.microsoft.com/office/drawing/2010/main" id="{E2970E67-EA3A-42E9-A0CA-71CAD21A8C04}"/>
                </a:ext>
              </a:extLst>
            </p:cNvPr>
            <p:cNvCxnSpPr/>
            <p:nvPr/>
          </p:nvCxnSpPr>
          <p:spPr>
            <a:xfrm flipH="true" flipV="true" rot="10800000">
              <a:off x="669359" y="1259396"/>
              <a:ext cx="39770" cy="5302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2" name="">
              <a:extLst>
                <a:ext uri="{2F4636E0-F5C2-4D03-B6CC-88C33366B6C9}">
                  <a16:creationId xmlns:a16="http://schemas.microsoft.com/office/drawing/2010/main" id="{10DA39DD-3B62-4851-A90E-D121322AF877}"/>
                </a:ext>
              </a:extLst>
            </p:cNvPr>
            <p:cNvCxnSpPr/>
            <p:nvPr/>
          </p:nvCxnSpPr>
          <p:spPr>
            <a:xfrm flipH="true" flipV="true" rot="10800000">
              <a:off x="550047" y="1279281"/>
              <a:ext cx="6580" cy="9279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3" name="">
              <a:extLst>
                <a:ext uri="{BB8F577B-FEFB-408D-BB71-60196C777A85}">
                  <a16:creationId xmlns:a16="http://schemas.microsoft.com/office/drawing/2010/main" id="{7DA426B6-DF6B-4CD9-9D0E-1B80D27AAD3B}"/>
                </a:ext>
              </a:extLst>
            </p:cNvPr>
            <p:cNvCxnSpPr/>
            <p:nvPr/>
          </p:nvCxnSpPr>
          <p:spPr>
            <a:xfrm flipH="false" flipV="true" rot="10800000">
              <a:off x="390966" y="1239510"/>
              <a:ext cx="46398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4" name="">
              <a:extLst>
                <a:ext uri="{1E697F47-6BE5-426D-9498-CE248948BA96}">
                  <a16:creationId xmlns:a16="http://schemas.microsoft.com/office/drawing/2010/main" id="{B870EC35-57EA-43B2-848B-6174013EC23E}"/>
                </a:ext>
              </a:extLst>
            </p:cNvPr>
            <p:cNvCxnSpPr/>
            <p:nvPr/>
          </p:nvCxnSpPr>
          <p:spPr>
            <a:xfrm flipH="false" flipV="true" rot="10800000">
              <a:off x="291540" y="1120199"/>
              <a:ext cx="92797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5" name="">
              <a:extLst>
                <a:ext uri="{85335E60-2358-495A-B0A2-1C7EBB33ADC1}">
                  <a16:creationId xmlns:a16="http://schemas.microsoft.com/office/drawing/2010/main" id="{0C713F2D-69A1-4B30-BCE0-C6735E29F6C9}"/>
                </a:ext>
              </a:extLst>
            </p:cNvPr>
            <p:cNvCxnSpPr/>
            <p:nvPr/>
          </p:nvCxnSpPr>
          <p:spPr>
            <a:xfrm flipH="false" flipV="false" rot="10800000">
              <a:off x="344567" y="1000888"/>
              <a:ext cx="59655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6" name="">
              <a:extLst>
                <a:ext uri="{FAC45E25-9F99-479C-83E8-E5A95DCF865B}">
                  <a16:creationId xmlns:a16="http://schemas.microsoft.com/office/drawing/2010/main" id="{2342540F-D06B-4CD5-AEFF-3F843E9C76FD}"/>
                </a:ext>
              </a:extLst>
            </p:cNvPr>
            <p:cNvCxnSpPr/>
            <p:nvPr/>
          </p:nvCxnSpPr>
          <p:spPr>
            <a:xfrm flipH="true" flipV="false" rot="10800000">
              <a:off x="755528" y="1027401"/>
              <a:ext cx="59655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7" name="">
              <a:extLst>
                <a:ext uri="{37B39E93-B4F7-4AE1-94A0-B0E040FE1897}">
                  <a16:creationId xmlns:a16="http://schemas.microsoft.com/office/drawing/2010/main" id="{8CEE97C7-3F58-42FA-ABC0-B5965277C0A3}"/>
                </a:ext>
              </a:extLst>
            </p:cNvPr>
            <p:cNvSpPr/>
            <p:nvPr/>
          </p:nvSpPr>
          <p:spPr>
            <a:xfrm flipH="false" flipV="false" rot="0">
              <a:off x="420498" y="980340"/>
              <a:ext cx="250042" cy="250042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8" name="">
              <a:extLst>
                <a:ext uri="{19F007C8-C947-4A7B-BFFE-959151241A0F}">
                  <a16:creationId xmlns:a16="http://schemas.microsoft.com/office/drawing/2010/main" id="{E678CEC1-82DE-4D3C-B173-31AD1BCD74B0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false" flipV="false" rot="0">
              <a:off x="257320" y="5529"/>
              <a:ext cx="529475" cy="1354305"/>
            </a:xfrm>
            <a:prstGeom prst="rect">
              <a:avLst/>
            </a:prstGeom>
            <a:noFill/>
          </p:spPr>
        </p:pic>
      </p:grpSp>
      <p:sp>
        <p:nvSpPr>
          <p:cNvPr id="19" name="Title 1">
            <a:extLst>
              <a:ext uri="{56A9D7D4-51C5-4A4A-B2B2-B81101F83252}">
                <a16:creationId xmlns:a16="http://schemas.microsoft.com/office/drawing/2010/main" id="{17F18874-B8A5-4AED-9E49-D8343260B2C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0" name="Text Placeholder 3">
            <a:extLst>
              <a:ext uri="{85D1EC93-21A0-4CD5-8B89-B5B15C28C1BB}">
                <a16:creationId xmlns:a16="http://schemas.microsoft.com/office/drawing/2010/main" id="{359DC665-B036-442D-8D2C-651DC304C62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04875" y="1200150"/>
            <a:ext cx="3542194" cy="3415318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1" name="Picture Placeholder 2">
            <a:extLst>
              <a:ext uri="{B85894BE-AB73-458D-9251-AD5CE3D36E93}">
                <a16:creationId xmlns:a16="http://schemas.microsoft.com/office/drawing/2010/main" id="{25C8D159-916B-4312-8BE2-FDE0DCD04A0D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5029200" y="1428750"/>
            <a:ext cx="3003223" cy="2942388"/>
          </a:xfrm>
          <a:solidFill>
            <a:schemeClr val="accent2">
              <a:alpha val="19999"/>
              <a:lumMod val="20000"/>
              <a:lumOff val="80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2" name="Slide Number Placeholder 4">
            <a:extLst>
              <a:ext uri="{9D0392B3-9694-42EA-BD28-9E46B609CCD7}">
                <a16:creationId xmlns:a16="http://schemas.microsoft.com/office/drawing/2010/main" id="{C31029A6-63CF-4106-AD2B-B8D242B7648A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3" name="Footer Placeholder 3">
            <a:extLst>
              <a:ext uri="{F046E33F-A8ED-440D-B0D5-9F2D4B2D337C}">
                <a16:creationId xmlns:a16="http://schemas.microsoft.com/office/drawing/2010/main" id="{3FD823A7-3CFD-4277-BBE7-D5649B0B7F4D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4" name="Date Placeholder 1">
            <a:extLst>
              <a:ext uri="{D76B7F75-D61D-4A5C-A3ED-B271287E5CE3}">
                <a16:creationId xmlns:a16="http://schemas.microsoft.com/office/drawing/2010/main" id="{87F86E9E-7E11-4C27-928D-BDDCADEBE29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6FE8524B-B666-4B6A-8080-D5CF44390AFA}">
        <p14:creationId xmlns:p14="http://schemas.microsoft.com/office/powerpoint/2010/main" val="1687262361546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media/image34.jp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blipFill dpi="0" rotWithShape="1">
          <a:blip r:embed="rId13"/>
          <a:stretch>
            <a:fillRect b="-46" l="0" r="0" t="-4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41B3C6F0-16BA-4F4A-B5F8-53208749CFD5}">
                <a16:creationId xmlns:a16="http://schemas.microsoft.com/office/drawing/2010/main" id="{98B99010-E736-4E0B-9D44-5EEFDFC2C87D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933450" y="285750"/>
            <a:ext cx="7334250" cy="570338"/>
          </a:xfrm>
          <a:prstGeom prst="rect">
            <a:avLst/>
          </a:prstGeom>
        </p:spPr>
        <p:txBody>
          <a:bodyPr anchor="b" bIns="0" lIns="0" rIns="0" rtlCol="0" tIns="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010CB618-57D1-4CF3-B882-A279E1A48113}">
                <a16:creationId xmlns:a16="http://schemas.microsoft.com/office/drawing/2010/main" id="{1A62223E-4F00-4912-9405-B66685AA9D6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33450" y="1101316"/>
            <a:ext cx="7334250" cy="3391483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5">
            <a:extLst>
              <a:ext uri="{411640AE-3981-4B82-956E-CDB18BD0B140}">
                <a16:creationId xmlns:a16="http://schemas.microsoft.com/office/drawing/2010/main" id="{A1851DF1-BB84-4A48-B0A2-D8D7B70C6F32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6131129" y="4771233"/>
            <a:ext cx="2125918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E0CD951B-4868-4A81-8DF9-372273740085}">
                <a16:creationId xmlns:a16="http://schemas.microsoft.com/office/drawing/2010/main" id="{33113968-4840-44CE-9D5D-C02A107DDA68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3134624" y="4771233"/>
            <a:ext cx="2885175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D3AE8D5A-B0A7-4C78-A76A-84DC0F69D2C9}">
                <a16:creationId xmlns:a16="http://schemas.microsoft.com/office/drawing/2010/main" id="{27869A61-3D32-4094-B4CD-F83B4D849449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886951" y="4771233"/>
            <a:ext cx="2141281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0" cap="all" dirty="0" i="0" lang="en-US" sz="2800">
          <a:solidFill>
            <a:schemeClr val="tx1">
              <a:lumMod val="85000"/>
              <a:lumOff val="15000"/>
            </a:schemeClr>
          </a:solidFill>
          <a:latin typeface="+mj-lt"/>
        </a:defRPr>
      </a:lvl1pPr>
    </p:titleStyle>
    <p:bodyStyle>
      <a:lvl1pPr algn="l" indent="-342900" lvl="0" marL="342900" rtl="false">
        <a:lnSpc>
          <a:spcPct val="100000"/>
        </a:lnSpc>
        <a:spcBef>
          <a:spcPts val="1200"/>
        </a:spcBef>
        <a:buClr>
          <a:schemeClr val="tx1"/>
        </a:buClr>
        <a:buFont typeface="Wingdings"/>
        <a:buChar char=""/>
        <a:defRPr b="0" dirty="0" i="0" lang="en-US" sz="1800">
          <a:solidFill>
            <a:schemeClr val="tx1">
              <a:lumMod val="85000"/>
              <a:lumOff val="15000"/>
            </a:schemeClr>
          </a:solidFill>
          <a:latin typeface="+mn-lt"/>
        </a:defRPr>
      </a:lvl1pPr>
      <a:lvl2pPr algn="l" indent="-285750" lvl="1" marL="74295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600">
          <a:solidFill>
            <a:schemeClr val="bg1">
              <a:lumMod val="50000"/>
            </a:schemeClr>
          </a:solidFill>
          <a:latin typeface="+mn-lt"/>
        </a:defRPr>
      </a:lvl2pPr>
      <a:lvl3pPr algn="l" indent="-228600" lvl="2" marL="114300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400">
          <a:solidFill>
            <a:schemeClr val="bg1">
              <a:lumMod val="50000"/>
            </a:schemeClr>
          </a:solidFill>
          <a:latin typeface="+mn-lt"/>
        </a:defRPr>
      </a:lvl3pPr>
      <a:lvl4pPr algn="l" indent="-228600" lvl="3" marL="160020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200">
          <a:solidFill>
            <a:schemeClr val="bg1">
              <a:lumMod val="50000"/>
            </a:schemeClr>
          </a:solidFill>
          <a:latin typeface="+mn-lt"/>
        </a:defRPr>
      </a:lvl4pPr>
      <a:lvl5pPr algn="l" indent="-228600" lvl="4" marL="205740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5pPr>
      <a:lvl6pPr algn="l" indent="-228600" lvl="5" marL="25146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6pPr>
      <a:lvl7pPr algn="l" indent="-228600" lvl="6" marL="29718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7pPr>
      <a:lvl8pPr algn="l" indent="-228600" lvl="7" marL="34290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8pPr>
      <a:lvl9pPr algn="l" indent="-228600" lvl="8" marL="38862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https://trello.com/" TargetMode="External" Type="http://schemas.openxmlformats.org/officeDocument/2006/relationships/hyperlink"/><Relationship Id="rId3" Target="https://trello.com/" TargetMode="External" Type="http://schemas.openxmlformats.org/officeDocument/2006/relationships/hyperlink"/><Relationship Id="rId4" Target="https://trello.com/" TargetMode="External" Type="http://schemas.openxmlformats.org/officeDocument/2006/relationships/hyperlink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2" Target="../media/image37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3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2" Target="../media/image3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2" Target="../media/image40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41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4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261A8B78-771D-422A-B66D-D201109AF43B}">
                <a16:creationId xmlns:a16="http://schemas.microsoft.com/office/drawing/2010/main" id="{0CC2D08D-F9BC-43F3-8F6F-0B4613DE4DBF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pt-BR"/>
              <a:t>Manual de utilização do </a:t>
            </a:r>
            <a:r>
              <a:rPr dirty="0" err="1" lang="pt-BR"/>
              <a:t>trello</a:t>
            </a:r>
            <a:endParaRPr dirty="0" err="1" lang="pt-BR"/>
          </a:p>
        </p:txBody>
      </p:sp>
      <p:sp>
        <p:nvSpPr>
          <p:cNvPr id="3" name="Subtitle 2">
            <a:extLst>
              <a:ext uri="{C49A6FFB-139D-4F6F-B1EC-E8C3DFD561FD}">
                <a16:creationId xmlns:a16="http://schemas.microsoft.com/office/drawing/2010/main" id="{5B656FE1-B194-46BC-A326-A06205B46950}"/>
              </a:ext>
            </a:extLst>
          </p:cNvPr>
          <p:cNvSpPr>
            <a:spLocks noGrp="true"/>
          </p:cNvSpPr>
          <p:nvPr>
            <p:ph idx="1" type="subTitle"/>
          </p:nvPr>
        </p:nvSpPr>
        <p:spPr/>
        <p:txBody>
          <a:bodyPr rtlCol="0"/>
          <a:lstStyle/>
          <a:p>
            <a:pPr/>
            <a:r>
              <a:rPr dirty="0" lang="en-US"/>
              <a:t>maria eduarda lopes ribeiro</a:t>
            </a:r>
            <a:endParaRPr dirty="0" lang="en-US"/>
          </a:p>
        </p:txBody>
      </p:sp>
    </p:spTree>
    <p:extLst>
      <p:ext uri="{CAA2CB21-BB50-4BB7-8378-E7A815DA7F37}">
        <p14:creationId xmlns:p14="http://schemas.microsoft.com/office/powerpoint/2010/main" val="1687262361562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31891DD-2FD5-4BB5-924D-A5B52EEE061C}">
                <a16:creationId xmlns:a16="http://schemas.microsoft.com/office/drawing/2010/main" id="{F8BD204A-8C4B-4195-AE17-E29FFC7DA2B4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b="0" dirty="0" lang="en-US" sz="2000">
                <a:latin typeface="Cabin"/>
              </a:rPr>
              <a:t>Criação de um quadro para a apresentação:</a:t>
            </a:r>
            <a:endParaRPr b="0" dirty="0" lang="en-US" sz="2000">
              <a:latin typeface="Cabin"/>
            </a:endParaRPr>
          </a:p>
        </p:txBody>
      </p:sp>
      <p:sp>
        <p:nvSpPr>
          <p:cNvPr id="3" name="Content Placeholder 2">
            <a:extLst>
              <a:ext uri="{A64AA934-4E31-4855-B58B-A8C35ED8095D}">
                <a16:creationId xmlns:a16="http://schemas.microsoft.com/office/drawing/2010/main" id="{F35345F7-CFE2-4938-9D73-639D846308A2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pt-BR">
                <a:latin typeface="Söhne"/>
              </a:rPr>
              <a:t>Faça login na sua conta do </a:t>
            </a:r>
            <a:r>
              <a:rPr dirty="0" err="1" lang="pt-BR">
                <a:latin typeface="Söhne"/>
              </a:rPr>
              <a:t>Trello</a:t>
            </a:r>
            <a:r>
              <a:rPr dirty="0" lang="pt-BR">
                <a:latin typeface="Söhne"/>
              </a:rPr>
              <a:t> em </a:t>
            </a:r>
            <a:r>
              <a:rPr b="1" dirty="0" lang="pt-BR" u="sng">
                <a:latin typeface="Söhne"/>
                <a:hlinkClick r:id="rId2"/>
              </a:rPr>
              <a:t>https://</a:t>
            </a:r>
            <a:r>
              <a:rPr b="1" dirty="0" err="1" lang="pt-BR" u="sng">
                <a:latin typeface="Söhne"/>
                <a:hlinkClick r:id="rId3"/>
              </a:rPr>
              <a:t>trello</a:t>
            </a:r>
            <a:r>
              <a:rPr b="1" dirty="0" lang="en-US" u="sng">
                <a:latin typeface="Söhne"/>
                <a:hlinkClick r:id="rId4"/>
              </a:rPr>
              <a:t>.com</a:t>
            </a:r>
            <a:r>
              <a:rPr dirty="0" lang="en-US">
                <a:latin typeface="Söhne"/>
              </a:rPr>
              <a:t>.</a:t>
            </a:r>
          </a:p>
          <a:p>
            <a:pPr/>
            <a:r>
              <a:rPr dirty="0" lang="en-US">
                <a:latin typeface="Söhne"/>
              </a:rPr>
              <a:t/>
            </a:r>
          </a:p>
          <a:p>
            <a:pPr/>
            <a:r>
              <a:rPr dirty="0" lang="en-US">
                <a:latin typeface="Söhne"/>
              </a:rPr>
              <a:t/>
            </a:r>
          </a:p>
          <a:p>
            <a:pPr/>
            <a:r>
              <a:rPr dirty="0" lang="en-US">
                <a:latin typeface="Söhne"/>
              </a:rPr>
              <a:t/>
            </a:r>
          </a:p>
          <a:p>
            <a:pPr>
              <a:buChar char="§"/>
            </a:pPr>
            <a:r>
              <a:rPr dirty="0" lang="en-US">
                <a:latin typeface="Söhne"/>
              </a:rPr>
              <a:t>Clique em "Criar"</a:t>
            </a:r>
            <a:r>
              <a:rPr dirty="0" lang="pt-BR">
                <a:latin typeface="Söhne"/>
              </a:rPr>
              <a:t> e "Criar quadro"</a:t>
            </a:r>
            <a:r>
              <a:rPr dirty="0" lang="en-US">
                <a:latin typeface="Söhne"/>
              </a:rPr>
              <a:t> para iniciar a criação do quadro da sua apresentação.</a:t>
            </a:r>
          </a:p>
          <a:p>
            <a:pPr>
              <a:buChar char="§"/>
            </a:pPr>
            <a:r>
              <a:rPr dirty="0" lang="pt-BR">
                <a:latin typeface="Söhne"/>
              </a:rPr>
              <a:t/>
            </a:r>
            <a:endParaRPr dirty="0" lang="pt-BR">
              <a:latin typeface="Söhne"/>
            </a:endParaRPr>
          </a:p>
        </p:txBody>
      </p:sp>
      <p:pic>
        <p:nvPicPr>
          <p:cNvPr id="4" name="">
            <a:extLst>
              <a:ext uri="{506715B2-C63C-4F1A-B135-72F663BB2B3D}">
                <a16:creationId xmlns:a16="http://schemas.microsoft.com/office/drawing/2010/main" id="{CF23E802-45A6-420E-943F-1FC0DE139D82}"/>
              </a:ext>
            </a:extLst>
          </p:cNvPr>
          <p:cNvPicPr>
            <a:picLocks noChangeAspect="true"/>
          </p:cNvPicPr>
          <p:nvPr/>
        </p:nvPicPr>
        <p:blipFill>
          <a:blip r:embed="rId5"/>
          <a:srcRect b="28930" l="13730" r="15690" t="6740"/>
          <a:stretch>
            <a:fillRect/>
          </a:stretch>
        </p:blipFill>
        <p:spPr>
          <a:xfrm flipH="false" flipV="false" rot="0">
            <a:off x="3419094" y="1595151"/>
            <a:ext cx="2362971" cy="1211503"/>
          </a:xfrm>
          <a:prstGeom prst="rect">
            <a:avLst/>
          </a:prstGeom>
          <a:noFill/>
        </p:spPr>
      </p:pic>
      <p:pic>
        <p:nvPicPr>
          <p:cNvPr id="5" name="">
            <a:extLst>
              <a:ext uri="{F215C8F8-5FFE-4D03-A50F-5BF6F7DA709D}">
                <a16:creationId xmlns:a16="http://schemas.microsoft.com/office/drawing/2010/main" id="{CECA1534-D93A-4F73-AFDD-F607B9D52FB0}"/>
              </a:ext>
            </a:extLst>
          </p:cNvPr>
          <p:cNvPicPr>
            <a:picLocks noChangeAspect="true"/>
          </p:cNvPicPr>
          <p:nvPr/>
        </p:nvPicPr>
        <p:blipFill>
          <a:blip r:embed="rId6"/>
          <a:srcRect b="46460" l="0" r="21690" t="6580"/>
          <a:stretch>
            <a:fillRect/>
          </a:stretch>
        </p:blipFill>
        <p:spPr>
          <a:xfrm flipH="false" flipV="false" rot="0">
            <a:off x="3645817" y="3261236"/>
            <a:ext cx="4791713" cy="1616211"/>
          </a:xfrm>
          <a:prstGeom prst="rect">
            <a:avLst/>
          </a:prstGeom>
          <a:noFill/>
        </p:spPr>
      </p:pic>
    </p:spTree>
    <p:extLst>
      <p:ext uri="{807A2846-4876-4C0F-B2C7-D90353077594}">
        <p14:creationId xmlns:p14="http://schemas.microsoft.com/office/powerpoint/2010/main" val="168726236156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AC530558-EF30-45BB-B4B1-DF7F57CB8481}">
                <a16:creationId xmlns:a16="http://schemas.microsoft.com/office/drawing/2010/main" id="{77FA397D-D75F-4150-8198-2725FEFC8707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933450" y="364597"/>
            <a:ext cx="7334250" cy="4128201"/>
          </a:xfrm>
        </p:spPr>
        <p:txBody>
          <a:bodyPr rtlCol="0"/>
          <a:lstStyle/>
          <a:p>
            <a:pPr algn="just"/>
            <a:r>
              <a:rPr dirty="0" lang="en-US">
                <a:latin typeface="Söhne"/>
              </a:rPr>
              <a:t>Escolha o tema e dê um nome ao quadro, como o título da sua apresentação e defina a sua visibilidade.</a:t>
            </a:r>
            <a:endParaRPr dirty="0" lang="en-US">
              <a:latin typeface="Söhne"/>
            </a:endParaRPr>
          </a:p>
        </p:txBody>
      </p:sp>
      <p:pic>
        <p:nvPicPr>
          <p:cNvPr id="3" name="">
            <a:extLst>
              <a:ext uri="{BD24EBD3-A0E2-4D6E-8D26-9BCB6936B3EF}">
                <a16:creationId xmlns:a16="http://schemas.microsoft.com/office/drawing/2010/main" id="{AC4DF062-CFBB-4101-ADD1-D60591B7395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29660" l="19260" r="22120" t="6960"/>
          <a:stretch>
            <a:fillRect/>
          </a:stretch>
        </p:blipFill>
        <p:spPr>
          <a:xfrm flipH="false" flipV="false" rot="0">
            <a:off x="2284361" y="1233163"/>
            <a:ext cx="5360727" cy="3259636"/>
          </a:xfrm>
          <a:prstGeom prst="rect">
            <a:avLst/>
          </a:prstGeom>
          <a:noFill/>
        </p:spPr>
      </p:pic>
    </p:spTree>
    <p:extLst>
      <p:ext uri="{EB45FC3C-9DEE-44EE-AA8D-F4C344DC65FB}">
        <p14:creationId xmlns:p14="http://schemas.microsoft.com/office/powerpoint/2010/main" val="1687262361567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2649A827-DCA7-4028-8ED7-D65089A510C5}">
                <a16:creationId xmlns:a16="http://schemas.microsoft.com/office/drawing/2010/main" id="{A56F9FA9-EEDD-4A96-A392-C20C3E67EC9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 sz="2000">
                <a:latin typeface="Söhne"/>
              </a:rPr>
              <a:t>Organizando a estrutura da apresentação:</a:t>
            </a:r>
            <a:endParaRPr dirty="0" lang="en-US" sz="2000">
              <a:latin typeface="Söhne"/>
            </a:endParaRPr>
          </a:p>
        </p:txBody>
      </p:sp>
      <p:sp>
        <p:nvSpPr>
          <p:cNvPr id="3" name="Content Placeholder 2">
            <a:extLst>
              <a:ext uri="{9BDF3CD0-B03C-4516-BF54-333B33E0D662}">
                <a16:creationId xmlns:a16="http://schemas.microsoft.com/office/drawing/2010/main" id="{3D577B56-2442-4AFC-8657-1E362A324983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en-US">
                <a:latin typeface="Söhne"/>
              </a:rPr>
              <a:t>Crie listas para representar as seções da sua apresentação. Por exemplo, você pode ter listas como "Introdução", "Tópico 1", "Tópico 2", etc.</a:t>
            </a:r>
          </a:p>
          <a:p>
            <a:pPr algn="just">
              <a:buChar char="§"/>
            </a:pPr>
            <a:r>
              <a:rPr dirty="0" lang="en-US">
                <a:latin typeface="Söhne"/>
              </a:rPr>
              <a:t>Cada lista pode conter cartões individuais para representar os slides da sua apresentação. Adicione um cartão para cada slide.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F6FA7535-F01C-4332-9C2E-B76EB3C9D4B8}">
                <a16:creationId xmlns:a16="http://schemas.microsoft.com/office/drawing/2010/main" id="{2EC9ADCB-D3A4-4931-9C44-47C5CE6EAA38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51810" l="0" r="26340" t="6330"/>
          <a:stretch>
            <a:fillRect/>
          </a:stretch>
        </p:blipFill>
        <p:spPr>
          <a:xfrm flipH="false" flipV="false" rot="0">
            <a:off x="1532429" y="2779880"/>
            <a:ext cx="6735272" cy="2153454"/>
          </a:xfrm>
          <a:prstGeom prst="rect">
            <a:avLst/>
          </a:prstGeom>
          <a:noFill/>
        </p:spPr>
      </p:pic>
    </p:spTree>
    <p:extLst>
      <p:ext uri="{26A27917-449E-4723-849B-8BBBBC2B4B9C}">
        <p14:creationId xmlns:p14="http://schemas.microsoft.com/office/powerpoint/2010/main" val="1687262361569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6F5AFACD-BDB3-4179-8F39-B18F614283F4}">
                <a16:creationId xmlns:a16="http://schemas.microsoft.com/office/drawing/2010/main" id="{9E656068-5255-45DA-8A15-9CEA7E4EA0F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>
                <a:latin typeface="Söhne"/>
              </a:rPr>
              <a:t>Personalizando os cartões:</a:t>
            </a:r>
            <a:endParaRPr dirty="0" lang="en-US">
              <a:latin typeface="Söhne"/>
            </a:endParaRPr>
          </a:p>
        </p:txBody>
      </p:sp>
      <p:sp>
        <p:nvSpPr>
          <p:cNvPr id="3" name="Content Placeholder 2">
            <a:extLst>
              <a:ext uri="{0807D8B0-68A4-4898-BC70-B371FC2CAAA5}">
                <a16:creationId xmlns:a16="http://schemas.microsoft.com/office/drawing/2010/main" id="{9DFF823D-569A-4F2D-B620-400C99A03376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pt-BR" sz="1400">
                <a:latin typeface="Söhne"/>
              </a:rPr>
              <a:t>Clique em um cartão para abri-lo e adicionar conteúdo.</a:t>
            </a:r>
          </a:p>
          <a:p>
            <a:pPr algn="just">
              <a:buChar char="§"/>
            </a:pPr>
            <a:r>
              <a:rPr dirty="0" lang="pt-BR" sz="1400">
                <a:latin typeface="Söhne"/>
              </a:rPr>
              <a:t>No campo de descrição, adicione o conteúdo do slide, como texto, imagens, gráficos, etc.</a:t>
            </a:r>
          </a:p>
          <a:p>
            <a:pPr algn="just">
              <a:buChar char="§"/>
            </a:pPr>
            <a:r>
              <a:rPr dirty="0" lang="pt-BR" sz="1400">
                <a:latin typeface="Söhne"/>
              </a:rPr>
              <a:t>Use os recursos de formatação do </a:t>
            </a:r>
            <a:r>
              <a:rPr dirty="0" err="1" lang="pt-BR" sz="1400">
                <a:latin typeface="Söhne"/>
              </a:rPr>
              <a:t>Trello</a:t>
            </a:r>
            <a:r>
              <a:rPr dirty="0" lang="en-US" sz="1400">
                <a:latin typeface="Söhne"/>
              </a:rPr>
              <a:t> para realçar o conteúdo do slide, como negrito, itálico, listas numeradas, etc.</a:t>
            </a:r>
          </a:p>
          <a:p>
            <a:pPr algn="just">
              <a:buChar char="§"/>
            </a:pPr>
            <a:r>
              <a:rPr dirty="0" lang="en-US" sz="1400">
                <a:latin typeface="Söhne"/>
              </a:rPr>
              <a:t>Anexe arquivos relevantes aos cartões, como imagens ou documentos relacionados aos slides.</a:t>
            </a:r>
            <a:endParaRPr dirty="0" lang="en-US" sz="1400">
              <a:latin typeface="Söhne"/>
            </a:endParaRPr>
          </a:p>
        </p:txBody>
      </p:sp>
      <p:pic>
        <p:nvPicPr>
          <p:cNvPr id="4" name="">
            <a:extLst>
              <a:ext uri="{E3CDA63A-DD16-4F31-A6D9-60E322DDCE05}">
                <a16:creationId xmlns:a16="http://schemas.microsoft.com/office/drawing/2010/main" id="{1DAC5254-EDA5-4EFB-AF98-6CEB0F871F6A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39850" l="0" r="41950" t="7090"/>
          <a:stretch>
            <a:fillRect/>
          </a:stretch>
        </p:blipFill>
        <p:spPr>
          <a:xfrm flipH="false" flipV="false" rot="0">
            <a:off x="2765450" y="2995879"/>
            <a:ext cx="3613089" cy="1857775"/>
          </a:xfrm>
          <a:prstGeom prst="rect">
            <a:avLst/>
          </a:prstGeom>
          <a:noFill/>
        </p:spPr>
      </p:pic>
    </p:spTree>
    <p:extLst>
      <p:ext uri="{0EED0701-E816-450C-8A11-6D6001C9182D}">
        <p14:creationId xmlns:p14="http://schemas.microsoft.com/office/powerpoint/2010/main" val="1687262361572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4BA69A72-85CF-4552-B827-D698F6ECF26F}">
                <a16:creationId xmlns:a16="http://schemas.microsoft.com/office/drawing/2010/main" id="{7ECB0CAE-7DA2-48D9-B5E6-595B57B3DBF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 sz="2000">
                <a:latin typeface="Söhne"/>
              </a:rPr>
              <a:t>Colaboração e atribuição de tarefas:</a:t>
            </a:r>
            <a:endParaRPr dirty="0" lang="en-US" sz="2000">
              <a:latin typeface="Söhne"/>
            </a:endParaRPr>
          </a:p>
        </p:txBody>
      </p:sp>
      <p:sp>
        <p:nvSpPr>
          <p:cNvPr id="3" name="Content Placeholder 2">
            <a:extLst>
              <a:ext uri="{C9DA033B-5945-4A05-B9FC-A670B68AB38B}">
                <a16:creationId xmlns:a16="http://schemas.microsoft.com/office/drawing/2010/main" id="{68A2C2F3-D5DE-46A7-B9D5-305A883DB71C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en-US">
                <a:latin typeface="Söhne"/>
              </a:rPr>
              <a:t>Você pode adicionar membros da equipe ao quadro para colaborar na criação da apresentação.</a:t>
            </a:r>
          </a:p>
          <a:p>
            <a:pPr algn="just">
              <a:buChar char="§"/>
            </a:pPr>
            <a:r>
              <a:rPr dirty="0" lang="en-US">
                <a:latin typeface="Söhne"/>
              </a:rPr>
              <a:t>Atribua cartões a membros específicos para indicar quem é responsável por cada slide ou tarefa.</a:t>
            </a:r>
          </a:p>
          <a:p>
            <a:pPr algn="just">
              <a:buChar char="§"/>
            </a:pPr>
            <a:r>
              <a:rPr dirty="0" lang="en-US">
                <a:latin typeface="Söhne"/>
              </a:rPr>
              <a:t>Use os recursos de comentários para discutir ideias, fornecer feedback e manter a comunicação em andamento.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A7D799D0-C49F-470C-8634-58C51E224951}">
                <a16:creationId xmlns:a16="http://schemas.microsoft.com/office/drawing/2010/main" id="{CA109398-BF6B-4442-9605-3C7ACC5C9337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40480" l="13390" r="54620" t="16000"/>
          <a:stretch>
            <a:fillRect/>
          </a:stretch>
        </p:blipFill>
        <p:spPr>
          <a:xfrm flipH="false" flipV="false" rot="0">
            <a:off x="3593449" y="3179140"/>
            <a:ext cx="2343273" cy="1792843"/>
          </a:xfrm>
          <a:prstGeom prst="rect">
            <a:avLst/>
          </a:prstGeom>
          <a:noFill/>
        </p:spPr>
      </p:pic>
    </p:spTree>
    <p:extLst>
      <p:ext uri="{019152BF-8EE8-4871-8D7F-30ED4846E130}">
        <p14:creationId xmlns:p14="http://schemas.microsoft.com/office/powerpoint/2010/main" val="1687262361574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36D0B25F-45E9-4EB4-A2B2-C0AC95E676CB}">
                <a16:creationId xmlns:a16="http://schemas.microsoft.com/office/drawing/2010/main" id="{446FA59A-2656-476B-820C-687E53C0E5CA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>
                <a:latin typeface="Söhne"/>
              </a:rPr>
              <a:t>Uso de etiquetas e prazos:</a:t>
            </a:r>
            <a:endParaRPr dirty="0" lang="en-US">
              <a:latin typeface="Söhne"/>
            </a:endParaRPr>
          </a:p>
        </p:txBody>
      </p:sp>
      <p:sp>
        <p:nvSpPr>
          <p:cNvPr id="3" name="Content Placeholder 2">
            <a:extLst>
              <a:ext uri="{2C3D2A85-9BB0-43DB-9CF9-4374D4586F4A}">
                <a16:creationId xmlns:a16="http://schemas.microsoft.com/office/drawing/2010/main" id="{68187958-02CA-4B01-91BA-23D95D1F5341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en-US">
                <a:latin typeface="Söhne"/>
              </a:rPr>
              <a:t>Utilize etiquetas coloridas para categorizar os slides de acordo com diferentes temas, tópicos ou seções.</a:t>
            </a:r>
          </a:p>
          <a:p>
            <a:pPr>
              <a:buChar char="§"/>
            </a:pPr>
            <a:r>
              <a:rPr dirty="0" lang="en-US">
                <a:latin typeface="Söhne"/>
              </a:rPr>
              <a:t>Atribua prazos aos cartões para monitorar o progresso e garantir que a apresentação seja concluída dentro do prazo.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EEA6F17C-31B9-414A-99CA-6E92C0D993B7}">
                <a16:creationId xmlns:a16="http://schemas.microsoft.com/office/drawing/2010/main" id="{291F4929-E3C3-4863-80AF-69493A3CCFC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22030" l="13240" r="55190" t="11670"/>
          <a:stretch>
            <a:fillRect/>
          </a:stretch>
        </p:blipFill>
        <p:spPr>
          <a:xfrm flipH="false" flipV="false" rot="0">
            <a:off x="3554177" y="2504960"/>
            <a:ext cx="2035635" cy="2404910"/>
          </a:xfrm>
          <a:prstGeom prst="rect">
            <a:avLst/>
          </a:prstGeom>
          <a:noFill/>
        </p:spPr>
      </p:pic>
    </p:spTree>
    <p:extLst>
      <p:ext uri="{A972ECB8-443D-48F1-A48B-A44F5C261E94}">
        <p14:creationId xmlns:p14="http://schemas.microsoft.com/office/powerpoint/2010/main" val="1687262361576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12A3195A-3194-406E-9F6A-678032D9A5F2}">
                <a16:creationId xmlns:a16="http://schemas.microsoft.com/office/drawing/2010/main" id="{C1E15827-B34A-4EA2-BC1C-FE471927854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>
                <a:latin typeface="Söhne"/>
              </a:rPr>
              <a:t>Visualização e apresentação:</a:t>
            </a:r>
            <a:endParaRPr dirty="0" lang="en-US">
              <a:latin typeface="Söhne"/>
            </a:endParaRPr>
          </a:p>
        </p:txBody>
      </p:sp>
      <p:sp>
        <p:nvSpPr>
          <p:cNvPr id="3" name="Content Placeholder 2">
            <a:extLst>
              <a:ext uri="{69713949-7FC3-4C88-A945-9FDF27918AD7}">
                <a16:creationId xmlns:a16="http://schemas.microsoft.com/office/drawing/2010/main" id="{7BDA36F1-C945-4082-9687-CB858A1434B0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pt-BR">
                <a:latin typeface="Söhne"/>
              </a:rPr>
              <a:t>Use a visualização de cartões em formato de lista para ter uma visão geral de todos os slides da apresentação.</a:t>
            </a:r>
          </a:p>
          <a:p>
            <a:pPr algn="just">
              <a:buChar char="§"/>
            </a:pPr>
            <a:r>
              <a:rPr dirty="0" lang="pt-BR">
                <a:latin typeface="Söhne"/>
              </a:rPr>
              <a:t>Arraste e solte os cartões para reorganizar a ordem dos slides, se necessário.</a:t>
            </a:r>
          </a:p>
          <a:p>
            <a:pPr algn="just">
              <a:buChar char="§"/>
            </a:pPr>
            <a:r>
              <a:rPr dirty="0" lang="pt-BR">
                <a:latin typeface="Söhne"/>
              </a:rPr>
              <a:t>Durante a apresentação, você pode usar a visualização em tela cheia do </a:t>
            </a:r>
            <a:r>
              <a:rPr dirty="0" err="1" lang="pt-BR">
                <a:latin typeface="Söhne"/>
              </a:rPr>
              <a:t>Trello</a:t>
            </a:r>
            <a:r>
              <a:rPr dirty="0" lang="en-US">
                <a:latin typeface="Söhne"/>
              </a:rPr>
              <a:t> para exibir os slides em uma sequência lógica.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1B94BA8E-77E9-4B0C-B891-38394A21C34B}">
                <a16:creationId xmlns:a16="http://schemas.microsoft.com/office/drawing/2010/main" id="{97B6AF60-4CA2-4263-A070-A18E2835C106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46590" l="640" r="41730" t="10520"/>
          <a:stretch>
            <a:fillRect/>
          </a:stretch>
        </p:blipFill>
        <p:spPr>
          <a:xfrm flipH="false" flipV="false" rot="0">
            <a:off x="2389089" y="3200723"/>
            <a:ext cx="4365812" cy="1827676"/>
          </a:xfrm>
          <a:prstGeom prst="rect">
            <a:avLst/>
          </a:prstGeom>
          <a:noFill/>
        </p:spPr>
      </p:pic>
    </p:spTree>
    <p:extLst>
      <p:ext uri="{A2CBF93A-1A01-486E-BA93-228A1B1C90A6}">
        <p14:creationId xmlns:p14="http://schemas.microsoft.com/office/powerpoint/2010/main" val="1687262361579"/>
      </p:ext>
    </p:extLst>
  </p:cSld>
  <p:clrMapOvr>
    <a:masterClrMapping/>
  </p:clrMapOvr>
</p:sld>
</file>

<file path=ppt/tags/tag1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LAYOUT" val="threePicAndTx"/>
</p:tagLst>
</file>

<file path=ppt/tags/tag2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LAYOUT" val="fourPic"/>
</p:tagLst>
</file>

<file path=ppt/theme/_rels/theme1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rainstorm">
  <a:themeElements>
    <a:clrScheme name="Brainstorm">
      <a:dk1>
        <a:srgbClr val="000000"/>
      </a:dk1>
      <a:lt1>
        <a:srgbClr val="ffffff"/>
      </a:lt1>
      <a:dk2>
        <a:srgbClr val="f0927f"/>
      </a:dk2>
      <a:lt2>
        <a:srgbClr val="fcfcfc"/>
      </a:lt2>
      <a:accent1>
        <a:srgbClr val="5ec8d6"/>
      </a:accent1>
      <a:accent2>
        <a:srgbClr val="ffc038"/>
      </a:accent2>
      <a:accent3>
        <a:srgbClr val="874e39"/>
      </a:accent3>
      <a:accent4>
        <a:srgbClr val="f7929a"/>
      </a:accent4>
      <a:accent5>
        <a:srgbClr val="914984"/>
      </a:accent5>
      <a:accent6>
        <a:srgbClr val="c5d420"/>
      </a:accent6>
      <a:hlink>
        <a:srgbClr val="217ecf"/>
      </a:hlink>
      <a:folHlink>
        <a:srgbClr val="75789e"/>
      </a:folHlink>
    </a:clrScheme>
    <a:fontScheme name="Brainstorm">
      <a:majorFont>
        <a:latin typeface="Walter Turncoat"/>
        <a:ea typeface=""/>
        <a:cs typeface=""/>
      </a:majorFont>
      <a:minorFont>
        <a:latin typeface="Abel"/>
        <a:ea typeface=""/>
        <a:cs typeface=""/>
      </a:minorFont>
    </a:fontScheme>
    <a:fmtScheme name="Brainstor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1">
              <a:lumMod val="75000"/>
            </a:schemeClr>
          </a:solidFill>
          <a:prstDash val="solid"/>
          <a:round/>
        </a:ln>
      </a:spPr>
      <a:bodyPr anchor="ctr" rtlCol="0" vert="horz"/>
      <a:lstStyle>
        <a:lvl1pPr algn="ctr" lvl="0"/>
      </a:lst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rainstorm">
  <a:themeElements>
    <a:clrScheme name="Brainstorm">
      <a:dk1>
        <a:srgbClr val="000000"/>
      </a:dk1>
      <a:lt1>
        <a:srgbClr val="ffffff"/>
      </a:lt1>
      <a:dk2>
        <a:srgbClr val="f0927f"/>
      </a:dk2>
      <a:lt2>
        <a:srgbClr val="fcfcfc"/>
      </a:lt2>
      <a:accent1>
        <a:srgbClr val="5ec8d6"/>
      </a:accent1>
      <a:accent2>
        <a:srgbClr val="ffc038"/>
      </a:accent2>
      <a:accent3>
        <a:srgbClr val="874e39"/>
      </a:accent3>
      <a:accent4>
        <a:srgbClr val="f7929a"/>
      </a:accent4>
      <a:accent5>
        <a:srgbClr val="914984"/>
      </a:accent5>
      <a:accent6>
        <a:srgbClr val="c5d420"/>
      </a:accent6>
      <a:hlink>
        <a:srgbClr val="217ecf"/>
      </a:hlink>
      <a:folHlink>
        <a:srgbClr val="75789e"/>
      </a:folHlink>
    </a:clrScheme>
    <a:fontScheme name="Brainstorm">
      <a:majorFont>
        <a:latin typeface="Walter Turncoat"/>
        <a:ea typeface=""/>
        <a:cs typeface=""/>
      </a:majorFont>
      <a:minorFont>
        <a:latin typeface="Abel"/>
        <a:ea typeface=""/>
        <a:cs typeface=""/>
      </a:minorFont>
    </a:fontScheme>
    <a:fmtScheme name="Brainstor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1">
              <a:lumMod val="75000"/>
            </a:schemeClr>
          </a:solidFill>
          <a:prstDash val="solid"/>
          <a:round/>
        </a:ln>
      </a:spPr>
      <a:bodyPr anchor="ctr" rtlCol="0" vert="horz"/>
      <a:lstStyle>
        <a:lvl1pPr algn="ctr" lvl="0"/>
      </a:lst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Props1.xml><?xml version="1.0" encoding="utf-8"?>
<ds:datastoreItem xmlns:ds="http://schemas.openxmlformats.org/officeDocument/2006/customXml" ds:itemID="{F3BD7233-4390-47F1-A73D-48B6F261741C}"/>
</file>

<file path=customXml/itemProps2.xml><?xml version="1.0" encoding="utf-8"?>
<ds:datastoreItem xmlns:ds="http://schemas.openxmlformats.org/officeDocument/2006/customXml" ds:itemID="{1391F09A-3BBA-4485-A677-5810AD88FCEE}"/>
</file>

<file path=customXml/itemProps3.xml><?xml version="1.0" encoding="utf-8"?>
<ds:datastoreItem xmlns:ds="http://schemas.openxmlformats.org/officeDocument/2006/customXml" ds:itemID="{BA058940-6D29-421E-9002-D070AACBA864}"/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2023-06-20T04:01:29Z</dcterms:created>
  <dcterms:modified xsi:type="dcterms:W3CDTF">2023-06-20T04:58:01Z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</Properties>
</file>